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349" r:id="rId3"/>
    <p:sldId id="423" r:id="rId4"/>
    <p:sldId id="1254" r:id="rId5"/>
    <p:sldId id="418" r:id="rId6"/>
    <p:sldId id="419" r:id="rId7"/>
    <p:sldId id="1250" r:id="rId8"/>
    <p:sldId id="420" r:id="rId9"/>
    <p:sldId id="1255" r:id="rId10"/>
    <p:sldId id="421" r:id="rId11"/>
    <p:sldId id="422" r:id="rId12"/>
    <p:sldId id="1253" r:id="rId13"/>
    <p:sldId id="424" r:id="rId14"/>
    <p:sldId id="426" r:id="rId15"/>
    <p:sldId id="427" r:id="rId16"/>
    <p:sldId id="428" r:id="rId17"/>
    <p:sldId id="429" r:id="rId18"/>
    <p:sldId id="430" r:id="rId19"/>
    <p:sldId id="431" r:id="rId20"/>
    <p:sldId id="432" r:id="rId21"/>
    <p:sldId id="434" r:id="rId22"/>
    <p:sldId id="433" r:id="rId23"/>
    <p:sldId id="435" r:id="rId24"/>
    <p:sldId id="436" r:id="rId25"/>
    <p:sldId id="437" r:id="rId26"/>
    <p:sldId id="438"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206"/>
    <a:srgbClr val="87CD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86581" autoAdjust="0"/>
  </p:normalViewPr>
  <p:slideViewPr>
    <p:cSldViewPr snapToGrid="0" snapToObjects="1">
      <p:cViewPr>
        <p:scale>
          <a:sx n="70" d="100"/>
          <a:sy n="70" d="100"/>
        </p:scale>
        <p:origin x="893" y="101"/>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25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Chart%20in%20Microsoft%20Office%20PowerPoint"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hart%20in%20Microsoft%20Office%20PowerPoint"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b="1" i="0" u="none" strike="noStrike" baseline="0">
                <a:solidFill>
                  <a:srgbClr val="000000"/>
                </a:solidFill>
                <a:latin typeface="Arial"/>
                <a:ea typeface="Arial"/>
                <a:cs typeface="Arial"/>
              </a:defRPr>
            </a:pPr>
            <a:r>
              <a:rPr lang="en-US"/>
              <a:t>Effects in Table 1</a:t>
            </a:r>
          </a:p>
        </c:rich>
      </c:tx>
      <c:layout>
        <c:manualLayout>
          <c:xMode val="edge"/>
          <c:yMode val="edge"/>
          <c:x val="0.39081265230181483"/>
          <c:y val="3.3490361990360595E-2"/>
        </c:manualLayout>
      </c:layout>
      <c:overlay val="0"/>
      <c:spPr>
        <a:noFill/>
        <a:ln w="25400">
          <a:noFill/>
        </a:ln>
      </c:spPr>
    </c:title>
    <c:autoTitleDeleted val="0"/>
    <c:plotArea>
      <c:layout>
        <c:manualLayout>
          <c:layoutTarget val="inner"/>
          <c:xMode val="edge"/>
          <c:yMode val="edge"/>
          <c:x val="0.1203495916028758"/>
          <c:y val="0.18629013857138205"/>
          <c:w val="0.85021163100096397"/>
          <c:h val="0.61329225394848175"/>
        </c:manualLayout>
      </c:layout>
      <c:scatterChart>
        <c:scatterStyle val="smoothMarker"/>
        <c:varyColors val="0"/>
        <c:ser>
          <c:idx val="0"/>
          <c:order val="0"/>
          <c:spPr>
            <a:ln w="25400">
              <a:solidFill>
                <a:srgbClr val="000080"/>
              </a:solidFill>
              <a:prstDash val="solid"/>
            </a:ln>
          </c:spPr>
          <c:marker>
            <c:symbol val="none"/>
          </c:marker>
          <c:xVal>
            <c:numRef>
              <c:f>'[Chart in Microsoft Office PowerPoint]Sheet1'!$A$1:$A$43</c:f>
              <c:numCache>
                <c:formatCode>General</c:formatCode>
                <c:ptCount val="43"/>
                <c:pt idx="0">
                  <c:v>1</c:v>
                </c:pt>
                <c:pt idx="1">
                  <c:v>2</c:v>
                </c:pt>
              </c:numCache>
            </c:numRef>
          </c:xVal>
          <c:yVal>
            <c:numRef>
              <c:f>'[Chart in Microsoft Office PowerPoint]Sheet1'!$B$1:$B$43</c:f>
              <c:numCache>
                <c:formatCode>General</c:formatCode>
                <c:ptCount val="43"/>
                <c:pt idx="0">
                  <c:v>5</c:v>
                </c:pt>
                <c:pt idx="1">
                  <c:v>24</c:v>
                </c:pt>
              </c:numCache>
            </c:numRef>
          </c:yVal>
          <c:smooth val="1"/>
          <c:extLst>
            <c:ext xmlns:c16="http://schemas.microsoft.com/office/drawing/2014/chart" uri="{C3380CC4-5D6E-409C-BE32-E72D297353CC}">
              <c16:uniqueId val="{00000000-014E-4A58-8508-95C9D35E3B9C}"/>
            </c:ext>
          </c:extLst>
        </c:ser>
        <c:ser>
          <c:idx val="1"/>
          <c:order val="1"/>
          <c:spPr>
            <a:ln w="25400">
              <a:solidFill>
                <a:srgbClr val="FF00FF"/>
              </a:solidFill>
              <a:prstDash val="solid"/>
            </a:ln>
          </c:spPr>
          <c:marker>
            <c:symbol val="none"/>
          </c:marker>
          <c:xVal>
            <c:numRef>
              <c:f>'[Chart in Microsoft Office PowerPoint]Sheet1'!$A$1:$A$43</c:f>
              <c:numCache>
                <c:formatCode>General</c:formatCode>
                <c:ptCount val="43"/>
                <c:pt idx="0">
                  <c:v>1</c:v>
                </c:pt>
                <c:pt idx="1">
                  <c:v>2</c:v>
                </c:pt>
              </c:numCache>
            </c:numRef>
          </c:xVal>
          <c:yVal>
            <c:numRef>
              <c:f>'[Chart in Microsoft Office PowerPoint]Sheet1'!$C$1:$C$43</c:f>
              <c:numCache>
                <c:formatCode>General</c:formatCode>
                <c:ptCount val="43"/>
                <c:pt idx="0">
                  <c:v>10</c:v>
                </c:pt>
                <c:pt idx="1">
                  <c:v>32</c:v>
                </c:pt>
              </c:numCache>
            </c:numRef>
          </c:yVal>
          <c:smooth val="1"/>
          <c:extLst>
            <c:ext xmlns:c16="http://schemas.microsoft.com/office/drawing/2014/chart" uri="{C3380CC4-5D6E-409C-BE32-E72D297353CC}">
              <c16:uniqueId val="{00000001-014E-4A58-8508-95C9D35E3B9C}"/>
            </c:ext>
          </c:extLst>
        </c:ser>
        <c:dLbls>
          <c:showLegendKey val="0"/>
          <c:showVal val="0"/>
          <c:showCatName val="0"/>
          <c:showSerName val="0"/>
          <c:showPercent val="0"/>
          <c:showBubbleSize val="0"/>
        </c:dLbls>
        <c:axId val="295559088"/>
        <c:axId val="306536504"/>
      </c:scatterChart>
      <c:valAx>
        <c:axId val="295559088"/>
        <c:scaling>
          <c:orientation val="minMax"/>
          <c:max val="2"/>
          <c:min val="1"/>
        </c:scaling>
        <c:delete val="0"/>
        <c:axPos val="b"/>
        <c:title>
          <c:tx>
            <c:rich>
              <a:bodyPr/>
              <a:lstStyle/>
              <a:p>
                <a:pPr>
                  <a:defRPr sz="1400" b="1" i="0" u="none" strike="noStrike" baseline="0">
                    <a:solidFill>
                      <a:srgbClr val="000000"/>
                    </a:solidFill>
                    <a:latin typeface="Arial"/>
                    <a:ea typeface="Arial"/>
                    <a:cs typeface="Arial"/>
                  </a:defRPr>
                </a:pPr>
                <a:r>
                  <a:rPr lang="en-US"/>
                  <a:t>Factor A</a:t>
                </a:r>
              </a:p>
            </c:rich>
          </c:tx>
          <c:layout>
            <c:manualLayout>
              <c:xMode val="edge"/>
              <c:yMode val="edge"/>
              <c:x val="0.4775161215210893"/>
              <c:y val="0.88121514987135896"/>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IL"/>
          </a:p>
        </c:txPr>
        <c:crossAx val="306536504"/>
        <c:crosses val="autoZero"/>
        <c:crossBetween val="midCat"/>
        <c:majorUnit val="1"/>
      </c:valAx>
      <c:valAx>
        <c:axId val="306536504"/>
        <c:scaling>
          <c:orientation val="minMax"/>
        </c:scaling>
        <c:delete val="0"/>
        <c:axPos val="l"/>
        <c:title>
          <c:tx>
            <c:rich>
              <a:bodyPr/>
              <a:lstStyle/>
              <a:p>
                <a:pPr>
                  <a:defRPr sz="1400" b="1" i="0" u="none" strike="noStrike" baseline="0">
                    <a:solidFill>
                      <a:srgbClr val="000000"/>
                    </a:solidFill>
                    <a:latin typeface="Arial"/>
                    <a:ea typeface="Arial"/>
                    <a:cs typeface="Arial"/>
                  </a:defRPr>
                </a:pPr>
                <a:r>
                  <a:rPr lang="en-US"/>
                  <a:t>Measure</a:t>
                </a:r>
              </a:p>
            </c:rich>
          </c:tx>
          <c:layout>
            <c:manualLayout>
              <c:xMode val="edge"/>
              <c:yMode val="edge"/>
              <c:x val="9.9050513495915725E-3"/>
              <c:y val="0.3730716499191976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IL"/>
          </a:p>
        </c:txPr>
        <c:crossAx val="295559088"/>
        <c:crosses val="autoZero"/>
        <c:crossBetween val="midCat"/>
      </c:valAx>
      <c:spPr>
        <a:noFill/>
        <a:ln w="25400">
          <a:noFill/>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IL"/>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b="1" i="0" u="none" strike="noStrike" baseline="0">
                <a:solidFill>
                  <a:srgbClr val="000000"/>
                </a:solidFill>
                <a:latin typeface="Arial"/>
                <a:ea typeface="Arial"/>
                <a:cs typeface="Arial"/>
              </a:defRPr>
            </a:pPr>
            <a:r>
              <a:rPr lang="en-US" dirty="0"/>
              <a:t>Effects in Table 2</a:t>
            </a:r>
          </a:p>
        </c:rich>
      </c:tx>
      <c:layout>
        <c:manualLayout>
          <c:xMode val="edge"/>
          <c:yMode val="edge"/>
          <c:x val="0.39172611275578928"/>
          <c:y val="3.327047356523273E-2"/>
        </c:manualLayout>
      </c:layout>
      <c:overlay val="0"/>
      <c:spPr>
        <a:noFill/>
        <a:ln w="25400">
          <a:noFill/>
        </a:ln>
      </c:spPr>
    </c:title>
    <c:autoTitleDeleted val="0"/>
    <c:plotArea>
      <c:layout>
        <c:manualLayout>
          <c:layoutTarget val="inner"/>
          <c:xMode val="edge"/>
          <c:yMode val="edge"/>
          <c:x val="0.11944435569274815"/>
          <c:y val="0.18506700920660704"/>
          <c:w val="0.8515226647773344"/>
          <c:h val="0.61550376095680548"/>
        </c:manualLayout>
      </c:layout>
      <c:scatterChart>
        <c:scatterStyle val="smoothMarker"/>
        <c:varyColors val="0"/>
        <c:ser>
          <c:idx val="0"/>
          <c:order val="0"/>
          <c:spPr>
            <a:ln w="25400">
              <a:solidFill>
                <a:srgbClr val="000080"/>
              </a:solidFill>
              <a:prstDash val="solid"/>
            </a:ln>
          </c:spPr>
          <c:marker>
            <c:symbol val="none"/>
          </c:marker>
          <c:xVal>
            <c:numRef>
              <c:f>'[Chart in Microsoft Office PowerPoint]Sheet1'!$A$1:$A$43</c:f>
              <c:numCache>
                <c:formatCode>General</c:formatCode>
                <c:ptCount val="43"/>
                <c:pt idx="0">
                  <c:v>1</c:v>
                </c:pt>
                <c:pt idx="1">
                  <c:v>2</c:v>
                </c:pt>
              </c:numCache>
            </c:numRef>
          </c:xVal>
          <c:yVal>
            <c:numRef>
              <c:f>'[Chart in Microsoft Office PowerPoint]Sheet1'!$B$1:$B$43</c:f>
              <c:numCache>
                <c:formatCode>General</c:formatCode>
                <c:ptCount val="43"/>
                <c:pt idx="0">
                  <c:v>5</c:v>
                </c:pt>
                <c:pt idx="1">
                  <c:v>10</c:v>
                </c:pt>
              </c:numCache>
            </c:numRef>
          </c:yVal>
          <c:smooth val="1"/>
          <c:extLst>
            <c:ext xmlns:c16="http://schemas.microsoft.com/office/drawing/2014/chart" uri="{C3380CC4-5D6E-409C-BE32-E72D297353CC}">
              <c16:uniqueId val="{00000000-B2CC-4D1A-B6E5-B65E2C10030A}"/>
            </c:ext>
          </c:extLst>
        </c:ser>
        <c:ser>
          <c:idx val="1"/>
          <c:order val="1"/>
          <c:spPr>
            <a:ln w="25400">
              <a:solidFill>
                <a:srgbClr val="FF00FF"/>
              </a:solidFill>
              <a:prstDash val="solid"/>
            </a:ln>
          </c:spPr>
          <c:marker>
            <c:symbol val="none"/>
          </c:marker>
          <c:xVal>
            <c:numRef>
              <c:f>'[Chart in Microsoft Office PowerPoint]Sheet1'!$A$1:$A$43</c:f>
              <c:numCache>
                <c:formatCode>General</c:formatCode>
                <c:ptCount val="43"/>
                <c:pt idx="0">
                  <c:v>1</c:v>
                </c:pt>
                <c:pt idx="1">
                  <c:v>2</c:v>
                </c:pt>
              </c:numCache>
            </c:numRef>
          </c:xVal>
          <c:yVal>
            <c:numRef>
              <c:f>'[Chart in Microsoft Office PowerPoint]Sheet1'!$C$1:$C$43</c:f>
              <c:numCache>
                <c:formatCode>General</c:formatCode>
                <c:ptCount val="43"/>
                <c:pt idx="0">
                  <c:v>10</c:v>
                </c:pt>
                <c:pt idx="1">
                  <c:v>5</c:v>
                </c:pt>
              </c:numCache>
            </c:numRef>
          </c:yVal>
          <c:smooth val="1"/>
          <c:extLst>
            <c:ext xmlns:c16="http://schemas.microsoft.com/office/drawing/2014/chart" uri="{C3380CC4-5D6E-409C-BE32-E72D297353CC}">
              <c16:uniqueId val="{00000001-B2CC-4D1A-B6E5-B65E2C10030A}"/>
            </c:ext>
          </c:extLst>
        </c:ser>
        <c:dLbls>
          <c:showLegendKey val="0"/>
          <c:showVal val="0"/>
          <c:showCatName val="0"/>
          <c:showSerName val="0"/>
          <c:showPercent val="0"/>
          <c:showBubbleSize val="0"/>
        </c:dLbls>
        <c:axId val="306536896"/>
        <c:axId val="306537288"/>
      </c:scatterChart>
      <c:valAx>
        <c:axId val="306536896"/>
        <c:scaling>
          <c:orientation val="minMax"/>
          <c:max val="2"/>
          <c:min val="1"/>
        </c:scaling>
        <c:delete val="0"/>
        <c:axPos val="b"/>
        <c:title>
          <c:tx>
            <c:rich>
              <a:bodyPr/>
              <a:lstStyle/>
              <a:p>
                <a:pPr>
                  <a:defRPr sz="1400" b="1" i="0" u="none" strike="noStrike" baseline="0">
                    <a:solidFill>
                      <a:srgbClr val="000000"/>
                    </a:solidFill>
                    <a:latin typeface="Arial"/>
                    <a:ea typeface="Arial"/>
                    <a:cs typeface="Arial"/>
                  </a:defRPr>
                </a:pPr>
                <a:r>
                  <a:rPr lang="en-US"/>
                  <a:t>Factor A</a:t>
                </a:r>
              </a:p>
            </c:rich>
          </c:tx>
          <c:layout>
            <c:manualLayout>
              <c:xMode val="edge"/>
              <c:yMode val="edge"/>
              <c:x val="0.47777742277099433"/>
              <c:y val="0.88166754947866544"/>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IL"/>
          </a:p>
        </c:txPr>
        <c:crossAx val="306537288"/>
        <c:crosses val="autoZero"/>
        <c:crossBetween val="midCat"/>
        <c:majorUnit val="1"/>
      </c:valAx>
      <c:valAx>
        <c:axId val="306537288"/>
        <c:scaling>
          <c:orientation val="minMax"/>
        </c:scaling>
        <c:delete val="0"/>
        <c:axPos val="l"/>
        <c:title>
          <c:tx>
            <c:rich>
              <a:bodyPr/>
              <a:lstStyle/>
              <a:p>
                <a:pPr>
                  <a:defRPr sz="1400" b="1" i="0" u="none" strike="noStrike" baseline="0">
                    <a:solidFill>
                      <a:srgbClr val="000000"/>
                    </a:solidFill>
                    <a:latin typeface="Arial"/>
                    <a:ea typeface="Arial"/>
                    <a:cs typeface="Arial"/>
                  </a:defRPr>
                </a:pPr>
                <a:r>
                  <a:rPr lang="en-US"/>
                  <a:t>Measure</a:t>
                </a:r>
              </a:p>
            </c:rich>
          </c:tx>
          <c:layout>
            <c:manualLayout>
              <c:xMode val="edge"/>
              <c:yMode val="edge"/>
              <c:x val="2.4402610302819611E-2"/>
              <c:y val="0.3846898505980034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IL"/>
          </a:p>
        </c:txPr>
        <c:crossAx val="306536896"/>
        <c:crosses val="autoZero"/>
        <c:crossBetween val="midCat"/>
      </c:valAx>
      <c:spPr>
        <a:noFill/>
        <a:ln w="25400">
          <a:noFill/>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IL"/>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F83F0EC9-4A05-495C-8B9B-5F3C26434F53}" type="datetimeFigureOut">
              <a:rPr lang="he-IL" smtClean="0"/>
              <a:t>י"ג/אדר א/תשפ"ד</a:t>
            </a:fld>
            <a:endParaRPr lang="he-IL"/>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F62DAD4D-23A0-49A2-8DC7-14E667B7968E}" type="slidenum">
              <a:rPr lang="he-IL" smtClean="0"/>
              <a:t>‹#›</a:t>
            </a:fld>
            <a:endParaRPr lang="he-IL"/>
          </a:p>
        </p:txBody>
      </p:sp>
    </p:spTree>
    <p:extLst>
      <p:ext uri="{BB962C8B-B14F-4D97-AF65-F5344CB8AC3E}">
        <p14:creationId xmlns:p14="http://schemas.microsoft.com/office/powerpoint/2010/main" val="2277359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18477-F866-D644-BD5F-24E42B87B320}"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95FAE-557F-5443-B39B-B81E0A60D1E1}" type="slidenum">
              <a:rPr lang="en-US" smtClean="0"/>
              <a:t>‹#›</a:t>
            </a:fld>
            <a:endParaRPr lang="en-US"/>
          </a:p>
        </p:txBody>
      </p:sp>
    </p:spTree>
    <p:extLst>
      <p:ext uri="{BB962C8B-B14F-4D97-AF65-F5344CB8AC3E}">
        <p14:creationId xmlns:p14="http://schemas.microsoft.com/office/powerpoint/2010/main" val="106171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endParaRPr lang="en-US" dirty="0"/>
          </a:p>
        </p:txBody>
      </p:sp>
      <p:sp>
        <p:nvSpPr>
          <p:cNvPr id="4" name="Slide Number Placeholder 3"/>
          <p:cNvSpPr>
            <a:spLocks noGrp="1"/>
          </p:cNvSpPr>
          <p:nvPr>
            <p:ph type="sldNum" sz="quarter" idx="5"/>
          </p:nvPr>
        </p:nvSpPr>
        <p:spPr/>
        <p:txBody>
          <a:bodyPr/>
          <a:lstStyle/>
          <a:p>
            <a:fld id="{5EC95FAE-557F-5443-B39B-B81E0A60D1E1}" type="slidenum">
              <a:rPr lang="en-US" smtClean="0"/>
              <a:t>1</a:t>
            </a:fld>
            <a:endParaRPr lang="en-US"/>
          </a:p>
        </p:txBody>
      </p:sp>
    </p:spTree>
    <p:extLst>
      <p:ext uri="{BB962C8B-B14F-4D97-AF65-F5344CB8AC3E}">
        <p14:creationId xmlns:p14="http://schemas.microsoft.com/office/powerpoint/2010/main" val="48163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14</a:t>
            </a:fld>
            <a:endParaRPr lang="en-US"/>
          </a:p>
        </p:txBody>
      </p:sp>
    </p:spTree>
    <p:extLst>
      <p:ext uri="{BB962C8B-B14F-4D97-AF65-F5344CB8AC3E}">
        <p14:creationId xmlns:p14="http://schemas.microsoft.com/office/powerpoint/2010/main" val="88699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15</a:t>
            </a:fld>
            <a:endParaRPr lang="en-US"/>
          </a:p>
        </p:txBody>
      </p:sp>
    </p:spTree>
    <p:extLst>
      <p:ext uri="{BB962C8B-B14F-4D97-AF65-F5344CB8AC3E}">
        <p14:creationId xmlns:p14="http://schemas.microsoft.com/office/powerpoint/2010/main" val="484562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16</a:t>
            </a:fld>
            <a:endParaRPr lang="en-US"/>
          </a:p>
        </p:txBody>
      </p:sp>
    </p:spTree>
    <p:extLst>
      <p:ext uri="{BB962C8B-B14F-4D97-AF65-F5344CB8AC3E}">
        <p14:creationId xmlns:p14="http://schemas.microsoft.com/office/powerpoint/2010/main" val="352438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17</a:t>
            </a:fld>
            <a:endParaRPr lang="en-US"/>
          </a:p>
        </p:txBody>
      </p:sp>
    </p:spTree>
    <p:extLst>
      <p:ext uri="{BB962C8B-B14F-4D97-AF65-F5344CB8AC3E}">
        <p14:creationId xmlns:p14="http://schemas.microsoft.com/office/powerpoint/2010/main" val="137003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18</a:t>
            </a:fld>
            <a:endParaRPr lang="en-US"/>
          </a:p>
        </p:txBody>
      </p:sp>
    </p:spTree>
    <p:extLst>
      <p:ext uri="{BB962C8B-B14F-4D97-AF65-F5344CB8AC3E}">
        <p14:creationId xmlns:p14="http://schemas.microsoft.com/office/powerpoint/2010/main" val="3655104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20</a:t>
            </a:fld>
            <a:endParaRPr lang="en-US"/>
          </a:p>
        </p:txBody>
      </p:sp>
    </p:spTree>
    <p:extLst>
      <p:ext uri="{BB962C8B-B14F-4D97-AF65-F5344CB8AC3E}">
        <p14:creationId xmlns:p14="http://schemas.microsoft.com/office/powerpoint/2010/main" val="1990495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21</a:t>
            </a:fld>
            <a:endParaRPr lang="en-US"/>
          </a:p>
        </p:txBody>
      </p:sp>
    </p:spTree>
    <p:extLst>
      <p:ext uri="{BB962C8B-B14F-4D97-AF65-F5344CB8AC3E}">
        <p14:creationId xmlns:p14="http://schemas.microsoft.com/office/powerpoint/2010/main" val="1847015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b="1" dirty="0"/>
          </a:p>
        </p:txBody>
      </p:sp>
      <p:sp>
        <p:nvSpPr>
          <p:cNvPr id="4" name="Slide Number Placeholder 3"/>
          <p:cNvSpPr>
            <a:spLocks noGrp="1"/>
          </p:cNvSpPr>
          <p:nvPr>
            <p:ph type="sldNum" sz="quarter" idx="5"/>
          </p:nvPr>
        </p:nvSpPr>
        <p:spPr/>
        <p:txBody>
          <a:bodyPr/>
          <a:lstStyle/>
          <a:p>
            <a:fld id="{5EC95FAE-557F-5443-B39B-B81E0A60D1E1}" type="slidenum">
              <a:rPr lang="en-US" smtClean="0"/>
              <a:t>22</a:t>
            </a:fld>
            <a:endParaRPr lang="en-US"/>
          </a:p>
        </p:txBody>
      </p:sp>
    </p:spTree>
    <p:extLst>
      <p:ext uri="{BB962C8B-B14F-4D97-AF65-F5344CB8AC3E}">
        <p14:creationId xmlns:p14="http://schemas.microsoft.com/office/powerpoint/2010/main" val="124846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25</a:t>
            </a:fld>
            <a:endParaRPr lang="en-US"/>
          </a:p>
        </p:txBody>
      </p:sp>
    </p:spTree>
    <p:extLst>
      <p:ext uri="{BB962C8B-B14F-4D97-AF65-F5344CB8AC3E}">
        <p14:creationId xmlns:p14="http://schemas.microsoft.com/office/powerpoint/2010/main" val="974543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26</a:t>
            </a:fld>
            <a:endParaRPr lang="en-US"/>
          </a:p>
        </p:txBody>
      </p:sp>
    </p:spTree>
    <p:extLst>
      <p:ext uri="{BB962C8B-B14F-4D97-AF65-F5344CB8AC3E}">
        <p14:creationId xmlns:p14="http://schemas.microsoft.com/office/powerpoint/2010/main" val="210581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2</a:t>
            </a:fld>
            <a:endParaRPr lang="en-US"/>
          </a:p>
        </p:txBody>
      </p:sp>
    </p:spTree>
    <p:extLst>
      <p:ext uri="{BB962C8B-B14F-4D97-AF65-F5344CB8AC3E}">
        <p14:creationId xmlns:p14="http://schemas.microsoft.com/office/powerpoint/2010/main" val="4264609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35</a:t>
            </a:fld>
            <a:endParaRPr lang="en-US"/>
          </a:p>
        </p:txBody>
      </p:sp>
    </p:spTree>
    <p:extLst>
      <p:ext uri="{BB962C8B-B14F-4D97-AF65-F5344CB8AC3E}">
        <p14:creationId xmlns:p14="http://schemas.microsoft.com/office/powerpoint/2010/main" val="68120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37</a:t>
            </a:fld>
            <a:endParaRPr lang="en-US"/>
          </a:p>
        </p:txBody>
      </p:sp>
    </p:spTree>
    <p:extLst>
      <p:ext uri="{BB962C8B-B14F-4D97-AF65-F5344CB8AC3E}">
        <p14:creationId xmlns:p14="http://schemas.microsoft.com/office/powerpoint/2010/main" val="123234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39</a:t>
            </a:fld>
            <a:endParaRPr lang="en-US"/>
          </a:p>
        </p:txBody>
      </p:sp>
    </p:spTree>
    <p:extLst>
      <p:ext uri="{BB962C8B-B14F-4D97-AF65-F5344CB8AC3E}">
        <p14:creationId xmlns:p14="http://schemas.microsoft.com/office/powerpoint/2010/main" val="85647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44</a:t>
            </a:fld>
            <a:endParaRPr lang="en-US"/>
          </a:p>
        </p:txBody>
      </p:sp>
    </p:spTree>
    <p:extLst>
      <p:ext uri="{BB962C8B-B14F-4D97-AF65-F5344CB8AC3E}">
        <p14:creationId xmlns:p14="http://schemas.microsoft.com/office/powerpoint/2010/main" val="3641745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46</a:t>
            </a:fld>
            <a:endParaRPr lang="en-US"/>
          </a:p>
        </p:txBody>
      </p:sp>
    </p:spTree>
    <p:extLst>
      <p:ext uri="{BB962C8B-B14F-4D97-AF65-F5344CB8AC3E}">
        <p14:creationId xmlns:p14="http://schemas.microsoft.com/office/powerpoint/2010/main" val="35586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5</a:t>
            </a:fld>
            <a:endParaRPr lang="en-US"/>
          </a:p>
        </p:txBody>
      </p:sp>
    </p:spTree>
    <p:extLst>
      <p:ext uri="{BB962C8B-B14F-4D97-AF65-F5344CB8AC3E}">
        <p14:creationId xmlns:p14="http://schemas.microsoft.com/office/powerpoint/2010/main" val="428827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7</a:t>
            </a:fld>
            <a:endParaRPr lang="en-US"/>
          </a:p>
        </p:txBody>
      </p:sp>
    </p:spTree>
    <p:extLst>
      <p:ext uri="{BB962C8B-B14F-4D97-AF65-F5344CB8AC3E}">
        <p14:creationId xmlns:p14="http://schemas.microsoft.com/office/powerpoint/2010/main" val="18954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8</a:t>
            </a:fld>
            <a:endParaRPr lang="en-US"/>
          </a:p>
        </p:txBody>
      </p:sp>
    </p:spTree>
    <p:extLst>
      <p:ext uri="{BB962C8B-B14F-4D97-AF65-F5344CB8AC3E}">
        <p14:creationId xmlns:p14="http://schemas.microsoft.com/office/powerpoint/2010/main" val="3247027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10</a:t>
            </a:fld>
            <a:endParaRPr lang="en-US"/>
          </a:p>
        </p:txBody>
      </p:sp>
    </p:spTree>
    <p:extLst>
      <p:ext uri="{BB962C8B-B14F-4D97-AF65-F5344CB8AC3E}">
        <p14:creationId xmlns:p14="http://schemas.microsoft.com/office/powerpoint/2010/main" val="70258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11</a:t>
            </a:fld>
            <a:endParaRPr lang="en-US"/>
          </a:p>
        </p:txBody>
      </p:sp>
    </p:spTree>
    <p:extLst>
      <p:ext uri="{BB962C8B-B14F-4D97-AF65-F5344CB8AC3E}">
        <p14:creationId xmlns:p14="http://schemas.microsoft.com/office/powerpoint/2010/main" val="1409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2FDDB-A488-0514-15C7-CDD11BE74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E75BC-1F97-4ED9-BD3A-C30C6F204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3ED81-A399-726A-4146-4D4991A34FA2}"/>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8E5A5780-7B9F-F164-F32D-DC939F3D0B97}"/>
              </a:ext>
            </a:extLst>
          </p:cNvPr>
          <p:cNvSpPr>
            <a:spLocks noGrp="1"/>
          </p:cNvSpPr>
          <p:nvPr>
            <p:ph type="sldNum" sz="quarter" idx="5"/>
          </p:nvPr>
        </p:nvSpPr>
        <p:spPr/>
        <p:txBody>
          <a:bodyPr/>
          <a:lstStyle/>
          <a:p>
            <a:fld id="{5EC95FAE-557F-5443-B39B-B81E0A60D1E1}" type="slidenum">
              <a:rPr lang="en-US" smtClean="0"/>
              <a:t>12</a:t>
            </a:fld>
            <a:endParaRPr lang="en-US"/>
          </a:p>
        </p:txBody>
      </p:sp>
    </p:spTree>
    <p:extLst>
      <p:ext uri="{BB962C8B-B14F-4D97-AF65-F5344CB8AC3E}">
        <p14:creationId xmlns:p14="http://schemas.microsoft.com/office/powerpoint/2010/main" val="418129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EC95FAE-557F-5443-B39B-B81E0A60D1E1}" type="slidenum">
              <a:rPr lang="en-US" smtClean="0"/>
              <a:t>13</a:t>
            </a:fld>
            <a:endParaRPr lang="en-US"/>
          </a:p>
        </p:txBody>
      </p:sp>
    </p:spTree>
    <p:extLst>
      <p:ext uri="{BB962C8B-B14F-4D97-AF65-F5344CB8AC3E}">
        <p14:creationId xmlns:p14="http://schemas.microsoft.com/office/powerpoint/2010/main" val="1483273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28406" y="1717310"/>
            <a:ext cx="5647593" cy="870194"/>
          </a:xfrm>
        </p:spPr>
        <p:txBody>
          <a:bodyPr anchor="b">
            <a:noAutofit/>
          </a:bodyPr>
          <a:lstStyle>
            <a:lvl1pPr algn="r">
              <a:defRPr sz="4400" baseline="0"/>
            </a:lvl1pPr>
          </a:lstStyle>
          <a:p>
            <a:r>
              <a:rPr lang="he-IL" dirty="0"/>
              <a:t>כותרת ראשית</a:t>
            </a:r>
            <a:endParaRPr lang="en-US" dirty="0"/>
          </a:p>
        </p:txBody>
      </p:sp>
      <p:sp>
        <p:nvSpPr>
          <p:cNvPr id="3" name="Subtitle 2"/>
          <p:cNvSpPr>
            <a:spLocks noGrp="1"/>
          </p:cNvSpPr>
          <p:nvPr>
            <p:ph type="subTitle" idx="1" hasCustomPrompt="1"/>
          </p:nvPr>
        </p:nvSpPr>
        <p:spPr>
          <a:xfrm>
            <a:off x="5528406" y="2874108"/>
            <a:ext cx="5647593" cy="414215"/>
          </a:xfrm>
        </p:spPr>
        <p:txBody>
          <a:bodyPr>
            <a:noAutofit/>
          </a:bodyPr>
          <a:lstStyle>
            <a:lvl1pPr marL="0" indent="0" algn="r">
              <a:buNone/>
              <a:defRPr sz="18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כותרת משנה</a:t>
            </a:r>
            <a:endParaRPr lang="en-US" dirty="0"/>
          </a:p>
        </p:txBody>
      </p:sp>
      <p:sp>
        <p:nvSpPr>
          <p:cNvPr id="4" name="Date Placeholder 3"/>
          <p:cNvSpPr>
            <a:spLocks noGrp="1"/>
          </p:cNvSpPr>
          <p:nvPr>
            <p:ph type="dt" sz="half" idx="10"/>
          </p:nvPr>
        </p:nvSpPr>
        <p:spPr>
          <a:xfrm>
            <a:off x="8432799" y="3288323"/>
            <a:ext cx="2743200" cy="365125"/>
          </a:xfrm>
          <a:prstGeom prst="rect">
            <a:avLst/>
          </a:prstGeom>
        </p:spPr>
        <p:txBody>
          <a:bodyPr/>
          <a:lstStyle>
            <a:lvl1pPr algn="r">
              <a:defRPr sz="1800" b="0">
                <a:solidFill>
                  <a:schemeClr val="accent1"/>
                </a:solidFill>
              </a:defRPr>
            </a:lvl1pPr>
          </a:lstStyle>
          <a:p>
            <a:endParaRPr lang="en-US" dirty="0"/>
          </a:p>
        </p:txBody>
      </p:sp>
      <p:pic>
        <p:nvPicPr>
          <p:cNvPr id="15" name="Picture 14"/>
          <p:cNvPicPr>
            <a:picLocks noChangeAspect="1"/>
          </p:cNvPicPr>
          <p:nvPr userDrawn="1"/>
        </p:nvPicPr>
        <p:blipFill>
          <a:blip r:embed="rId2"/>
          <a:srcRect/>
          <a:stretch/>
        </p:blipFill>
        <p:spPr>
          <a:xfrm>
            <a:off x="8034" y="-1"/>
            <a:ext cx="4787900" cy="685800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615" y="5287074"/>
            <a:ext cx="3887979" cy="1069934"/>
          </a:xfrm>
          <a:prstGeom prst="rect">
            <a:avLst/>
          </a:prstGeom>
        </p:spPr>
      </p:pic>
    </p:spTree>
    <p:extLst>
      <p:ext uri="{BB962C8B-B14F-4D97-AF65-F5344CB8AC3E}">
        <p14:creationId xmlns:p14="http://schemas.microsoft.com/office/powerpoint/2010/main" val="1657779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pic>
        <p:nvPicPr>
          <p:cNvPr id="6" name="Picture 5"/>
          <p:cNvPicPr>
            <a:picLocks noChangeAspect="1"/>
          </p:cNvPicPr>
          <p:nvPr userDrawn="1"/>
        </p:nvPicPr>
        <p:blipFill>
          <a:blip r:embed="rId2"/>
          <a:srcRect/>
          <a:stretch/>
        </p:blipFill>
        <p:spPr>
          <a:xfrm>
            <a:off x="-1031679" y="206279"/>
            <a:ext cx="5699893" cy="5525927"/>
          </a:xfrm>
          <a:prstGeom prst="rect">
            <a:avLst/>
          </a:prstGeom>
        </p:spPr>
      </p:pic>
      <p:sp>
        <p:nvSpPr>
          <p:cNvPr id="2" name="Title 1"/>
          <p:cNvSpPr>
            <a:spLocks noGrp="1"/>
          </p:cNvSpPr>
          <p:nvPr>
            <p:ph type="ctrTitle" hasCustomPrompt="1"/>
          </p:nvPr>
        </p:nvSpPr>
        <p:spPr>
          <a:xfrm>
            <a:off x="4978400" y="-1"/>
            <a:ext cx="6324599" cy="1025603"/>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4978400" y="1474435"/>
            <a:ext cx="6324599" cy="3929428"/>
          </a:xfrm>
        </p:spPr>
        <p:txBody>
          <a:bodyPr>
            <a:noAutofit/>
          </a:bodyPr>
          <a:lstStyle>
            <a:lvl1pPr marL="0" indent="0" algn="r">
              <a:lnSpc>
                <a:spcPct val="15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
        <p:nvSpPr>
          <p:cNvPr id="11" name="Picture Placeholder 5"/>
          <p:cNvSpPr>
            <a:spLocks noGrp="1"/>
          </p:cNvSpPr>
          <p:nvPr>
            <p:ph type="pic" sz="quarter" idx="11" hasCustomPrompt="1"/>
          </p:nvPr>
        </p:nvSpPr>
        <p:spPr>
          <a:xfrm>
            <a:off x="889001" y="1931307"/>
            <a:ext cx="2075870" cy="2075870"/>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2" name="Footer Placeholder 27">
            <a:extLst>
              <a:ext uri="{FF2B5EF4-FFF2-40B4-BE49-F238E27FC236}">
                <a16:creationId xmlns:a16="http://schemas.microsoft.com/office/drawing/2014/main" id="{0D70752C-645D-0548-AB02-B9343BA9DAD3}"/>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3" name="Slide Number Placeholder 3">
            <a:extLst>
              <a:ext uri="{FF2B5EF4-FFF2-40B4-BE49-F238E27FC236}">
                <a16:creationId xmlns:a16="http://schemas.microsoft.com/office/drawing/2014/main" id="{8C2F4F33-CEEF-2640-BBE7-B2BCF3A56120}"/>
              </a:ext>
            </a:extLst>
          </p:cNvPr>
          <p:cNvSpPr>
            <a:spLocks noGrp="1"/>
          </p:cNvSpPr>
          <p:nvPr>
            <p:ph type="sldNum" sz="quarter" idx="12"/>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5" name="Picture 14">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extLst>
      <p:ext uri="{BB962C8B-B14F-4D97-AF65-F5344CB8AC3E}">
        <p14:creationId xmlns:p14="http://schemas.microsoft.com/office/powerpoint/2010/main" val="341554958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2"/>
      </p:bgRef>
    </p:bg>
    <p:spTree>
      <p:nvGrpSpPr>
        <p:cNvPr id="1" name=""/>
        <p:cNvGrpSpPr/>
        <p:nvPr/>
      </p:nvGrpSpPr>
      <p:grpSpPr>
        <a:xfrm>
          <a:off x="0" y="0"/>
          <a:ext cx="0" cy="0"/>
          <a:chOff x="0" y="0"/>
          <a:chExt cx="0" cy="0"/>
        </a:xfrm>
      </p:grpSpPr>
      <p:sp>
        <p:nvSpPr>
          <p:cNvPr id="11" name="Picture Placeholder 5"/>
          <p:cNvSpPr>
            <a:spLocks noGrp="1"/>
          </p:cNvSpPr>
          <p:nvPr>
            <p:ph type="pic" sz="quarter" idx="11" hasCustomPrompt="1"/>
          </p:nvPr>
        </p:nvSpPr>
        <p:spPr>
          <a:xfrm>
            <a:off x="2389870" y="-529369"/>
            <a:ext cx="7937036" cy="7937036"/>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8" name="Picture 7"/>
          <p:cNvPicPr>
            <a:picLocks noChangeAspect="1"/>
          </p:cNvPicPr>
          <p:nvPr userDrawn="1"/>
        </p:nvPicPr>
        <p:blipFill>
          <a:blip r:embed="rId2"/>
          <a:srcRect/>
          <a:stretch/>
        </p:blipFill>
        <p:spPr>
          <a:xfrm>
            <a:off x="-20765" y="0"/>
            <a:ext cx="12204700" cy="6858000"/>
          </a:xfrm>
          <a:prstGeom prst="rect">
            <a:avLst/>
          </a:prstGeom>
        </p:spPr>
      </p:pic>
      <p:sp>
        <p:nvSpPr>
          <p:cNvPr id="10" name="Oval 9"/>
          <p:cNvSpPr/>
          <p:nvPr userDrawn="1"/>
        </p:nvSpPr>
        <p:spPr>
          <a:xfrm>
            <a:off x="1957336" y="-961903"/>
            <a:ext cx="8802104" cy="8802104"/>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3450856" y="531618"/>
            <a:ext cx="5815064" cy="5815062"/>
          </a:xfrm>
          <a:prstGeom prst="ellipse">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5" name="Oval 14"/>
          <p:cNvSpPr/>
          <p:nvPr userDrawn="1"/>
        </p:nvSpPr>
        <p:spPr>
          <a:xfrm>
            <a:off x="4576076" y="1630525"/>
            <a:ext cx="3564624" cy="3564622"/>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Title 1"/>
          <p:cNvSpPr>
            <a:spLocks noGrp="1"/>
          </p:cNvSpPr>
          <p:nvPr>
            <p:ph type="ctrTitle" hasCustomPrompt="1"/>
          </p:nvPr>
        </p:nvSpPr>
        <p:spPr>
          <a:xfrm>
            <a:off x="4606555" y="2359236"/>
            <a:ext cx="3534146" cy="870194"/>
          </a:xfrm>
        </p:spPr>
        <p:txBody>
          <a:bodyPr anchor="b">
            <a:noAutofit/>
          </a:bodyPr>
          <a:lstStyle>
            <a:lvl1pPr algn="ctr">
              <a:defRPr sz="3600" b="1" baseline="0">
                <a:solidFill>
                  <a:schemeClr val="tx1"/>
                </a:solidFill>
              </a:defRPr>
            </a:lvl1pPr>
          </a:lstStyle>
          <a:p>
            <a:r>
              <a:rPr lang="he-IL" dirty="0"/>
              <a:t>כותרת לפרק</a:t>
            </a:r>
            <a:endParaRPr lang="en-US" dirty="0"/>
          </a:p>
        </p:txBody>
      </p:sp>
      <p:sp>
        <p:nvSpPr>
          <p:cNvPr id="3" name="Subtitle 2"/>
          <p:cNvSpPr>
            <a:spLocks noGrp="1"/>
          </p:cNvSpPr>
          <p:nvPr>
            <p:ph type="subTitle" idx="1" hasCustomPrompt="1"/>
          </p:nvPr>
        </p:nvSpPr>
        <p:spPr>
          <a:xfrm>
            <a:off x="5106255" y="3473270"/>
            <a:ext cx="2476073" cy="855067"/>
          </a:xfrm>
        </p:spPr>
        <p:txBody>
          <a:bodyPr>
            <a:noAutofit/>
          </a:bodyPr>
          <a:lstStyle>
            <a:lvl1pPr marL="0" indent="0" algn="ctr">
              <a:lnSpc>
                <a:spcPct val="120000"/>
              </a:lnSpc>
              <a:buNone/>
              <a:defRPr sz="1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sp>
        <p:nvSpPr>
          <p:cNvPr id="2" name="Title 1"/>
          <p:cNvSpPr>
            <a:spLocks noGrp="1"/>
          </p:cNvSpPr>
          <p:nvPr>
            <p:ph type="ctrTitle" hasCustomPrompt="1"/>
          </p:nvPr>
        </p:nvSpPr>
        <p:spPr>
          <a:xfrm>
            <a:off x="6400800" y="-7139"/>
            <a:ext cx="4902199" cy="1032742"/>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6412030" y="1474435"/>
            <a:ext cx="4890969" cy="1362185"/>
          </a:xfrm>
        </p:spPr>
        <p:txBody>
          <a:bodyPr>
            <a:noAutofit/>
          </a:bodyPr>
          <a:lstStyle>
            <a:lvl1pPr marL="0" indent="0" algn="r">
              <a:lnSpc>
                <a:spcPct val="120000"/>
              </a:lnSpc>
              <a:buNone/>
              <a:defRPr sz="1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pic>
        <p:nvPicPr>
          <p:cNvPr id="8" name="Picture 7"/>
          <p:cNvPicPr>
            <a:picLocks noChangeAspect="1"/>
          </p:cNvPicPr>
          <p:nvPr userDrawn="1"/>
        </p:nvPicPr>
        <p:blipFill>
          <a:blip r:embed="rId2"/>
          <a:srcRect/>
          <a:stretch/>
        </p:blipFill>
        <p:spPr>
          <a:xfrm>
            <a:off x="5614" y="-1"/>
            <a:ext cx="6400800" cy="6858001"/>
          </a:xfrm>
          <a:prstGeom prst="rect">
            <a:avLst/>
          </a:prstGeom>
        </p:spPr>
      </p:pic>
      <p:sp>
        <p:nvSpPr>
          <p:cNvPr id="11" name="Picture Placeholder 5"/>
          <p:cNvSpPr>
            <a:spLocks noGrp="1"/>
          </p:cNvSpPr>
          <p:nvPr>
            <p:ph type="pic" sz="quarter" idx="11" hasCustomPrompt="1"/>
          </p:nvPr>
        </p:nvSpPr>
        <p:spPr>
          <a:xfrm>
            <a:off x="-3650465" y="-981521"/>
            <a:ext cx="8567905" cy="8567905"/>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6" name="Text Placeholder 5"/>
          <p:cNvSpPr>
            <a:spLocks noGrp="1"/>
          </p:cNvSpPr>
          <p:nvPr>
            <p:ph type="body" sz="quarter" idx="12" hasCustomPrompt="1"/>
          </p:nvPr>
        </p:nvSpPr>
        <p:spPr>
          <a:xfrm>
            <a:off x="8991600" y="5071856"/>
            <a:ext cx="2307815" cy="877365"/>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17" name="Text Placeholder 5"/>
          <p:cNvSpPr>
            <a:spLocks noGrp="1"/>
          </p:cNvSpPr>
          <p:nvPr>
            <p:ph type="body" sz="quarter" idx="14" hasCustomPrompt="1"/>
          </p:nvPr>
        </p:nvSpPr>
        <p:spPr>
          <a:xfrm>
            <a:off x="8991600" y="3484740"/>
            <a:ext cx="2307815" cy="885899"/>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19" name="Text Placeholder 5"/>
          <p:cNvSpPr>
            <a:spLocks noGrp="1"/>
          </p:cNvSpPr>
          <p:nvPr>
            <p:ph type="body" sz="quarter" idx="15" hasCustomPrompt="1"/>
          </p:nvPr>
        </p:nvSpPr>
        <p:spPr>
          <a:xfrm>
            <a:off x="6412030" y="5071856"/>
            <a:ext cx="2307815" cy="877365"/>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20" name="Text Placeholder 5"/>
          <p:cNvSpPr>
            <a:spLocks noGrp="1"/>
          </p:cNvSpPr>
          <p:nvPr>
            <p:ph type="body" sz="quarter" idx="16" hasCustomPrompt="1"/>
          </p:nvPr>
        </p:nvSpPr>
        <p:spPr>
          <a:xfrm>
            <a:off x="6412030" y="3484740"/>
            <a:ext cx="2307815" cy="885899"/>
          </a:xfrm>
        </p:spPr>
        <p:txBody>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נדךגוcgwiהגשדע</a:t>
            </a:r>
            <a:endParaRPr lang="en-US" dirty="0"/>
          </a:p>
        </p:txBody>
      </p:sp>
      <p:sp>
        <p:nvSpPr>
          <p:cNvPr id="21" name="Text Placeholder 5"/>
          <p:cNvSpPr>
            <a:spLocks noGrp="1"/>
          </p:cNvSpPr>
          <p:nvPr>
            <p:ph type="body" sz="quarter" idx="17" hasCustomPrompt="1"/>
          </p:nvPr>
        </p:nvSpPr>
        <p:spPr>
          <a:xfrm>
            <a:off x="6400800" y="3093688"/>
            <a:ext cx="2307815" cy="383913"/>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22" name="Text Placeholder 5"/>
          <p:cNvSpPr>
            <a:spLocks noGrp="1"/>
          </p:cNvSpPr>
          <p:nvPr>
            <p:ph type="body" sz="quarter" idx="18" hasCustomPrompt="1"/>
          </p:nvPr>
        </p:nvSpPr>
        <p:spPr>
          <a:xfrm>
            <a:off x="8991600" y="3093688"/>
            <a:ext cx="2307815" cy="365417"/>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23" name="Text Placeholder 5"/>
          <p:cNvSpPr>
            <a:spLocks noGrp="1"/>
          </p:cNvSpPr>
          <p:nvPr>
            <p:ph type="body" sz="quarter" idx="19" hasCustomPrompt="1"/>
          </p:nvPr>
        </p:nvSpPr>
        <p:spPr>
          <a:xfrm>
            <a:off x="6400800" y="4670290"/>
            <a:ext cx="2307815" cy="366712"/>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24" name="Text Placeholder 5"/>
          <p:cNvSpPr>
            <a:spLocks noGrp="1"/>
          </p:cNvSpPr>
          <p:nvPr>
            <p:ph type="body" sz="quarter" idx="20" hasCustomPrompt="1"/>
          </p:nvPr>
        </p:nvSpPr>
        <p:spPr>
          <a:xfrm>
            <a:off x="8991600" y="4670290"/>
            <a:ext cx="2307815" cy="366712"/>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26" name="Footer Placeholder 27">
            <a:extLst>
              <a:ext uri="{FF2B5EF4-FFF2-40B4-BE49-F238E27FC236}">
                <a16:creationId xmlns:a16="http://schemas.microsoft.com/office/drawing/2014/main" id="{88A07722-B917-7145-8B50-18AFE6FA6A21}"/>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27" name="Slide Number Placeholder 3">
            <a:extLst>
              <a:ext uri="{FF2B5EF4-FFF2-40B4-BE49-F238E27FC236}">
                <a16:creationId xmlns:a16="http://schemas.microsoft.com/office/drawing/2014/main" id="{A2774509-DCF4-2848-8D32-9929364D1AC3}"/>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25" name="Picture 24">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pic>
        <p:nvPicPr>
          <p:cNvPr id="8" name="Picture 7"/>
          <p:cNvPicPr>
            <a:picLocks noChangeAspect="1"/>
          </p:cNvPicPr>
          <p:nvPr userDrawn="1"/>
        </p:nvPicPr>
        <p:blipFill>
          <a:blip r:embed="rId2"/>
          <a:srcRect/>
          <a:stretch/>
        </p:blipFill>
        <p:spPr>
          <a:xfrm>
            <a:off x="5500148" y="-1"/>
            <a:ext cx="7861301" cy="6858001"/>
          </a:xfrm>
          <a:prstGeom prst="rect">
            <a:avLst/>
          </a:prstGeom>
        </p:spPr>
      </p:pic>
      <p:sp>
        <p:nvSpPr>
          <p:cNvPr id="11" name="Picture Placeholder 5"/>
          <p:cNvSpPr>
            <a:spLocks noGrp="1"/>
          </p:cNvSpPr>
          <p:nvPr>
            <p:ph type="pic" sz="quarter" idx="11" hasCustomPrompt="1"/>
          </p:nvPr>
        </p:nvSpPr>
        <p:spPr>
          <a:xfrm>
            <a:off x="7467601" y="-1208607"/>
            <a:ext cx="8961118" cy="8961118"/>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2" name="Title 1"/>
          <p:cNvSpPr>
            <a:spLocks noGrp="1"/>
          </p:cNvSpPr>
          <p:nvPr>
            <p:ph type="ctrTitle" hasCustomPrompt="1"/>
          </p:nvPr>
        </p:nvSpPr>
        <p:spPr>
          <a:xfrm>
            <a:off x="1003120" y="0"/>
            <a:ext cx="4895252" cy="990600"/>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1007403" y="1443955"/>
            <a:ext cx="4890969" cy="1362185"/>
          </a:xfrm>
        </p:spPr>
        <p:txBody>
          <a:bodyPr>
            <a:noAutofit/>
          </a:bodyPr>
          <a:lstStyle>
            <a:lvl1pPr marL="0" indent="0" algn="r">
              <a:lnSpc>
                <a:spcPct val="12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
        <p:nvSpPr>
          <p:cNvPr id="41" name="Text Placeholder 5"/>
          <p:cNvSpPr>
            <a:spLocks noGrp="1"/>
          </p:cNvSpPr>
          <p:nvPr>
            <p:ph type="body" sz="quarter" idx="21" hasCustomPrompt="1"/>
          </p:nvPr>
        </p:nvSpPr>
        <p:spPr>
          <a:xfrm>
            <a:off x="3582690" y="5012933"/>
            <a:ext cx="2307815" cy="877365"/>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42" name="Text Placeholder 5"/>
          <p:cNvSpPr>
            <a:spLocks noGrp="1"/>
          </p:cNvSpPr>
          <p:nvPr>
            <p:ph type="body" sz="quarter" idx="22" hasCustomPrompt="1"/>
          </p:nvPr>
        </p:nvSpPr>
        <p:spPr>
          <a:xfrm>
            <a:off x="3582690" y="3468581"/>
            <a:ext cx="2307815" cy="885899"/>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43" name="Text Placeholder 5"/>
          <p:cNvSpPr>
            <a:spLocks noGrp="1"/>
          </p:cNvSpPr>
          <p:nvPr>
            <p:ph type="body" sz="quarter" idx="23" hasCustomPrompt="1"/>
          </p:nvPr>
        </p:nvSpPr>
        <p:spPr>
          <a:xfrm>
            <a:off x="1003120" y="5012933"/>
            <a:ext cx="2307815" cy="877365"/>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a:t>
            </a:r>
            <a:r>
              <a:rPr lang="he-IL" dirty="0"/>
              <a:t> </a:t>
            </a:r>
            <a:r>
              <a:rPr lang="he-IL" dirty="0" err="1"/>
              <a:t>בח׳י</a:t>
            </a:r>
            <a:endParaRPr lang="en-US" dirty="0"/>
          </a:p>
        </p:txBody>
      </p:sp>
      <p:sp>
        <p:nvSpPr>
          <p:cNvPr id="44" name="Text Placeholder 5"/>
          <p:cNvSpPr>
            <a:spLocks noGrp="1"/>
          </p:cNvSpPr>
          <p:nvPr>
            <p:ph type="body" sz="quarter" idx="24" hasCustomPrompt="1"/>
          </p:nvPr>
        </p:nvSpPr>
        <p:spPr>
          <a:xfrm>
            <a:off x="1003120" y="3468581"/>
            <a:ext cx="2307815" cy="885899"/>
          </a:xfrm>
        </p:spPr>
        <p:txBody>
          <a:bodyPr>
            <a:noAutofit/>
          </a:bodyPr>
          <a:lstStyle>
            <a:lvl1pPr>
              <a:lnSpc>
                <a:spcPct val="120000"/>
              </a:lnSpc>
              <a:defRPr sz="1400" baseline="0">
                <a:solidFill>
                  <a:schemeClr val="tx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err="1"/>
              <a:t>נדךגוcgwiהגשדע</a:t>
            </a:r>
            <a:endParaRPr lang="en-US" dirty="0"/>
          </a:p>
        </p:txBody>
      </p:sp>
      <p:sp>
        <p:nvSpPr>
          <p:cNvPr id="45" name="Text Placeholder 5"/>
          <p:cNvSpPr>
            <a:spLocks noGrp="1"/>
          </p:cNvSpPr>
          <p:nvPr>
            <p:ph type="body" sz="quarter" idx="25" hasCustomPrompt="1"/>
          </p:nvPr>
        </p:nvSpPr>
        <p:spPr>
          <a:xfrm>
            <a:off x="991890" y="3077529"/>
            <a:ext cx="2307815" cy="383913"/>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46" name="Text Placeholder 5"/>
          <p:cNvSpPr>
            <a:spLocks noGrp="1"/>
          </p:cNvSpPr>
          <p:nvPr>
            <p:ph type="body" sz="quarter" idx="26" hasCustomPrompt="1"/>
          </p:nvPr>
        </p:nvSpPr>
        <p:spPr>
          <a:xfrm>
            <a:off x="3582690" y="3077529"/>
            <a:ext cx="2307815" cy="365417"/>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47" name="Text Placeholder 5"/>
          <p:cNvSpPr>
            <a:spLocks noGrp="1"/>
          </p:cNvSpPr>
          <p:nvPr>
            <p:ph type="body" sz="quarter" idx="27" hasCustomPrompt="1"/>
          </p:nvPr>
        </p:nvSpPr>
        <p:spPr>
          <a:xfrm>
            <a:off x="991890" y="4611367"/>
            <a:ext cx="2307815" cy="366712"/>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48" name="Text Placeholder 5"/>
          <p:cNvSpPr>
            <a:spLocks noGrp="1"/>
          </p:cNvSpPr>
          <p:nvPr>
            <p:ph type="body" sz="quarter" idx="28" hasCustomPrompt="1"/>
          </p:nvPr>
        </p:nvSpPr>
        <p:spPr>
          <a:xfrm>
            <a:off x="3582690" y="4611367"/>
            <a:ext cx="2307815" cy="366712"/>
          </a:xfrm>
        </p:spPr>
        <p:txBody>
          <a:bodyPr>
            <a:noAutofit/>
          </a:bodyPr>
          <a:lstStyle>
            <a:lvl1pPr>
              <a:defRPr sz="28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3,940</a:t>
            </a:r>
            <a:endParaRPr lang="en-US" dirty="0"/>
          </a:p>
        </p:txBody>
      </p:sp>
      <p:sp>
        <p:nvSpPr>
          <p:cNvPr id="21" name="Footer Placeholder 27">
            <a:extLst>
              <a:ext uri="{FF2B5EF4-FFF2-40B4-BE49-F238E27FC236}">
                <a16:creationId xmlns:a16="http://schemas.microsoft.com/office/drawing/2014/main" id="{979A6491-BC9F-C240-AFF6-898A7F6D1B00}"/>
              </a:ext>
            </a:extLst>
          </p:cNvPr>
          <p:cNvSpPr>
            <a:spLocks noGrp="1"/>
          </p:cNvSpPr>
          <p:nvPr>
            <p:ph type="ftr" sz="quarter" idx="10"/>
          </p:nvPr>
        </p:nvSpPr>
        <p:spPr>
          <a:xfrm>
            <a:off x="949589" y="6285041"/>
            <a:ext cx="2159000" cy="249285"/>
          </a:xfrm>
          <a:prstGeom prst="rect">
            <a:avLst/>
          </a:prstGeom>
        </p:spPr>
        <p:txBody>
          <a:bodyPr/>
          <a:lstStyle>
            <a:lvl1pPr algn="l">
              <a:defRPr>
                <a:solidFill>
                  <a:schemeClr val="accent4"/>
                </a:solidFill>
              </a:defRPr>
            </a:lvl1pPr>
          </a:lstStyle>
          <a:p>
            <a:pPr rtl="1"/>
            <a:r>
              <a:rPr lang="he-IL"/>
              <a:t>כותרת המצגת</a:t>
            </a:r>
            <a:endParaRPr lang="en-US" dirty="0"/>
          </a:p>
        </p:txBody>
      </p:sp>
      <p:sp>
        <p:nvSpPr>
          <p:cNvPr id="22" name="Slide Number Placeholder 3">
            <a:extLst>
              <a:ext uri="{FF2B5EF4-FFF2-40B4-BE49-F238E27FC236}">
                <a16:creationId xmlns:a16="http://schemas.microsoft.com/office/drawing/2014/main" id="{C0291D95-6F05-9A47-B0E5-101773C3EC35}"/>
              </a:ext>
            </a:extLst>
          </p:cNvPr>
          <p:cNvSpPr>
            <a:spLocks noGrp="1"/>
          </p:cNvSpPr>
          <p:nvPr>
            <p:ph type="sldNum" sz="quarter" idx="12"/>
          </p:nvPr>
        </p:nvSpPr>
        <p:spPr>
          <a:xfrm>
            <a:off x="473339" y="6238923"/>
            <a:ext cx="476250" cy="365125"/>
          </a:xfrm>
        </p:spPr>
        <p:txBody>
          <a:bodyPr/>
          <a:lstStyle>
            <a:lvl1pPr algn="l">
              <a:defRPr>
                <a:solidFill>
                  <a:schemeClr val="accent4"/>
                </a:solidFill>
              </a:defRPr>
            </a:lvl1pPr>
          </a:lstStyle>
          <a:p>
            <a:fld id="{FDB471CC-1647-9041-AC92-CE8E329D9294}" type="slidenum">
              <a:rPr lang="en-US" smtClean="0"/>
              <a:pPr/>
              <a:t>‹#›</a:t>
            </a:fld>
            <a:endParaRPr lang="en-US"/>
          </a:p>
        </p:txBody>
      </p:sp>
      <p:pic>
        <p:nvPicPr>
          <p:cNvPr id="23" name="Picture 22">
            <a:extLst>
              <a:ext uri="{FF2B5EF4-FFF2-40B4-BE49-F238E27FC236}">
                <a16:creationId xmlns:a16="http://schemas.microsoft.com/office/drawing/2014/main" id="{FC53C30D-C0AA-7845-BFF1-F8DF9CE6FA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4241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9_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197E6F-A4EE-5D49-A167-0D81A3949216}"/>
              </a:ext>
            </a:extLst>
          </p:cNvPr>
          <p:cNvPicPr>
            <a:picLocks noChangeAspect="1"/>
          </p:cNvPicPr>
          <p:nvPr userDrawn="1"/>
        </p:nvPicPr>
        <p:blipFill>
          <a:blip r:embed="rId2"/>
          <a:srcRect/>
          <a:stretch/>
        </p:blipFill>
        <p:spPr>
          <a:xfrm>
            <a:off x="6034789" y="-8049"/>
            <a:ext cx="6157212" cy="6855453"/>
          </a:xfrm>
          <a:prstGeom prst="rect">
            <a:avLst/>
          </a:prstGeom>
        </p:spPr>
      </p:pic>
      <p:pic>
        <p:nvPicPr>
          <p:cNvPr id="16" name="Picture 15"/>
          <p:cNvPicPr>
            <a:picLocks noChangeAspect="1"/>
          </p:cNvPicPr>
          <p:nvPr userDrawn="1"/>
        </p:nvPicPr>
        <p:blipFill>
          <a:blip r:embed="rId3"/>
          <a:srcRect/>
          <a:stretch/>
        </p:blipFill>
        <p:spPr>
          <a:xfrm>
            <a:off x="6808189" y="232974"/>
            <a:ext cx="6576156" cy="6855453"/>
          </a:xfrm>
          <a:prstGeom prst="rect">
            <a:avLst/>
          </a:prstGeom>
        </p:spPr>
      </p:pic>
      <p:sp>
        <p:nvSpPr>
          <p:cNvPr id="2" name="Title 1"/>
          <p:cNvSpPr>
            <a:spLocks noGrp="1"/>
          </p:cNvSpPr>
          <p:nvPr>
            <p:ph type="ctrTitle" hasCustomPrompt="1"/>
          </p:nvPr>
        </p:nvSpPr>
        <p:spPr>
          <a:xfrm>
            <a:off x="8869678" y="3203079"/>
            <a:ext cx="2311399" cy="870194"/>
          </a:xfrm>
        </p:spPr>
        <p:txBody>
          <a:bodyPr anchor="ctr" anchorCtr="0">
            <a:noAutofit/>
          </a:bodyPr>
          <a:lstStyle>
            <a:lvl1pPr algn="ctr">
              <a:defRPr sz="3600" b="1" baseline="0">
                <a:solidFill>
                  <a:schemeClr val="tx2"/>
                </a:solidFill>
              </a:defRPr>
            </a:lvl1pPr>
          </a:lstStyle>
          <a:p>
            <a:r>
              <a:rPr lang="he-IL" dirty="0"/>
              <a:t>ראשי פרקים</a:t>
            </a:r>
            <a:endParaRPr lang="en-US" dirty="0"/>
          </a:p>
        </p:txBody>
      </p:sp>
      <p:sp>
        <p:nvSpPr>
          <p:cNvPr id="22" name="Text Placeholder 5"/>
          <p:cNvSpPr>
            <a:spLocks noGrp="1"/>
          </p:cNvSpPr>
          <p:nvPr>
            <p:ph type="body" sz="quarter" idx="18" hasCustomPrompt="1"/>
          </p:nvPr>
        </p:nvSpPr>
        <p:spPr>
          <a:xfrm>
            <a:off x="3628694" y="962160"/>
            <a:ext cx="2307815" cy="326913"/>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10" name="Text Placeholder 9"/>
          <p:cNvSpPr>
            <a:spLocks noGrp="1"/>
          </p:cNvSpPr>
          <p:nvPr>
            <p:ph type="body" sz="quarter" idx="19" hasCustomPrompt="1"/>
          </p:nvPr>
        </p:nvSpPr>
        <p:spPr>
          <a:xfrm>
            <a:off x="2117460" y="1305115"/>
            <a:ext cx="3818649" cy="620647"/>
          </a:xfrm>
        </p:spPr>
        <p:txBody>
          <a:bodyPr/>
          <a:lstStyle>
            <a:lvl1pPr>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5" name="Text Placeholder 5"/>
          <p:cNvSpPr>
            <a:spLocks noGrp="1"/>
          </p:cNvSpPr>
          <p:nvPr>
            <p:ph type="body" sz="quarter" idx="20" hasCustomPrompt="1"/>
          </p:nvPr>
        </p:nvSpPr>
        <p:spPr>
          <a:xfrm>
            <a:off x="3290024" y="2346598"/>
            <a:ext cx="2307815" cy="326913"/>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26" name="Text Placeholder 9"/>
          <p:cNvSpPr>
            <a:spLocks noGrp="1"/>
          </p:cNvSpPr>
          <p:nvPr>
            <p:ph type="body" sz="quarter" idx="21" hasCustomPrompt="1"/>
          </p:nvPr>
        </p:nvSpPr>
        <p:spPr>
          <a:xfrm>
            <a:off x="1778790" y="2689553"/>
            <a:ext cx="3818649" cy="620647"/>
          </a:xfrm>
        </p:spPr>
        <p:txBody>
          <a:bodyPr/>
          <a:lstStyle>
            <a:lvl1pPr>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7" name="Text Placeholder 5"/>
          <p:cNvSpPr>
            <a:spLocks noGrp="1"/>
          </p:cNvSpPr>
          <p:nvPr>
            <p:ph type="body" sz="quarter" idx="22" hasCustomPrompt="1"/>
          </p:nvPr>
        </p:nvSpPr>
        <p:spPr>
          <a:xfrm>
            <a:off x="3290024" y="3666868"/>
            <a:ext cx="2307815" cy="326913"/>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28" name="Text Placeholder 9"/>
          <p:cNvSpPr>
            <a:spLocks noGrp="1"/>
          </p:cNvSpPr>
          <p:nvPr>
            <p:ph type="body" sz="quarter" idx="23" hasCustomPrompt="1"/>
          </p:nvPr>
        </p:nvSpPr>
        <p:spPr>
          <a:xfrm>
            <a:off x="1778790" y="4007671"/>
            <a:ext cx="3818649" cy="620647"/>
          </a:xfrm>
        </p:spPr>
        <p:txBody>
          <a:bodyPr/>
          <a:lstStyle>
            <a:lvl1pPr>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9" name="Text Placeholder 5"/>
          <p:cNvSpPr>
            <a:spLocks noGrp="1"/>
          </p:cNvSpPr>
          <p:nvPr>
            <p:ph type="body" sz="quarter" idx="24" hasCustomPrompt="1"/>
          </p:nvPr>
        </p:nvSpPr>
        <p:spPr>
          <a:xfrm>
            <a:off x="3628694" y="5035264"/>
            <a:ext cx="2307815" cy="326913"/>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30" name="Text Placeholder 9"/>
          <p:cNvSpPr>
            <a:spLocks noGrp="1"/>
          </p:cNvSpPr>
          <p:nvPr>
            <p:ph type="body" sz="quarter" idx="25" hasCustomPrompt="1"/>
          </p:nvPr>
        </p:nvSpPr>
        <p:spPr>
          <a:xfrm>
            <a:off x="2117460" y="5375519"/>
            <a:ext cx="3818649" cy="620647"/>
          </a:xfrm>
        </p:spPr>
        <p:txBody>
          <a:bodyPr/>
          <a:lstStyle>
            <a:lvl1pPr>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12" name="Oval 11"/>
          <p:cNvSpPr/>
          <p:nvPr userDrawn="1"/>
        </p:nvSpPr>
        <p:spPr>
          <a:xfrm>
            <a:off x="6204355" y="1105644"/>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14" name="Text Placeholder 13"/>
          <p:cNvSpPr>
            <a:spLocks noGrp="1"/>
          </p:cNvSpPr>
          <p:nvPr>
            <p:ph type="body" sz="quarter" idx="26" hasCustomPrompt="1"/>
          </p:nvPr>
        </p:nvSpPr>
        <p:spPr>
          <a:xfrm>
            <a:off x="6331644" y="1282626"/>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39" name="Oval 38"/>
          <p:cNvSpPr/>
          <p:nvPr userDrawn="1"/>
        </p:nvSpPr>
        <p:spPr>
          <a:xfrm>
            <a:off x="5724460" y="2498118"/>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1" name="Oval 40"/>
          <p:cNvSpPr/>
          <p:nvPr userDrawn="1"/>
        </p:nvSpPr>
        <p:spPr>
          <a:xfrm>
            <a:off x="5727714" y="3830819"/>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2" name="Text Placeholder 13"/>
          <p:cNvSpPr>
            <a:spLocks noGrp="1"/>
          </p:cNvSpPr>
          <p:nvPr>
            <p:ph type="body" sz="quarter" idx="28" hasCustomPrompt="1"/>
          </p:nvPr>
        </p:nvSpPr>
        <p:spPr>
          <a:xfrm>
            <a:off x="5855003" y="4007801"/>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43" name="Oval 42"/>
          <p:cNvSpPr/>
          <p:nvPr userDrawn="1"/>
        </p:nvSpPr>
        <p:spPr>
          <a:xfrm>
            <a:off x="6221694" y="5192422"/>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4" name="Text Placeholder 13"/>
          <p:cNvSpPr>
            <a:spLocks noGrp="1"/>
          </p:cNvSpPr>
          <p:nvPr>
            <p:ph type="body" sz="quarter" idx="29" hasCustomPrompt="1"/>
          </p:nvPr>
        </p:nvSpPr>
        <p:spPr>
          <a:xfrm>
            <a:off x="6348983" y="5369404"/>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4" name="מציין מיקום טקסט 3"/>
          <p:cNvSpPr>
            <a:spLocks noGrp="1"/>
          </p:cNvSpPr>
          <p:nvPr>
            <p:ph type="body" sz="quarter" idx="30" hasCustomPrompt="1"/>
          </p:nvPr>
        </p:nvSpPr>
        <p:spPr>
          <a:xfrm>
            <a:off x="5883690" y="2689050"/>
            <a:ext cx="369598" cy="441733"/>
          </a:xfrm>
        </p:spPr>
        <p:txBody>
          <a:bodyPr>
            <a:no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he-IL" dirty="0"/>
              <a:t>1</a:t>
            </a:r>
          </a:p>
        </p:txBody>
      </p:sp>
      <p:sp>
        <p:nvSpPr>
          <p:cNvPr id="21" name="Footer Placeholder 27">
            <a:extLst>
              <a:ext uri="{FF2B5EF4-FFF2-40B4-BE49-F238E27FC236}">
                <a16:creationId xmlns:a16="http://schemas.microsoft.com/office/drawing/2014/main" id="{A3C9BBF0-D090-C643-8072-81501D7FF0B0}"/>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23" name="Slide Number Placeholder 3">
            <a:extLst>
              <a:ext uri="{FF2B5EF4-FFF2-40B4-BE49-F238E27FC236}">
                <a16:creationId xmlns:a16="http://schemas.microsoft.com/office/drawing/2014/main" id="{AD498CC8-DAE2-FD47-AD7A-16430337EC4D}"/>
              </a:ext>
            </a:extLst>
          </p:cNvPr>
          <p:cNvSpPr>
            <a:spLocks noGrp="1"/>
          </p:cNvSpPr>
          <p:nvPr>
            <p:ph type="sldNum" sz="quarter" idx="3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31" name="Picture 30">
            <a:extLst>
              <a:ext uri="{FF2B5EF4-FFF2-40B4-BE49-F238E27FC236}">
                <a16:creationId xmlns:a16="http://schemas.microsoft.com/office/drawing/2014/main" id="{519285DD-ED6F-014C-904C-94ECD3BEB7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extLst>
      <p:ext uri="{BB962C8B-B14F-4D97-AF65-F5344CB8AC3E}">
        <p14:creationId xmlns:p14="http://schemas.microsoft.com/office/powerpoint/2010/main" val="395887383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197E6F-A4EE-5D49-A167-0D81A3949216}"/>
              </a:ext>
            </a:extLst>
          </p:cNvPr>
          <p:cNvPicPr>
            <a:picLocks noChangeAspect="1"/>
          </p:cNvPicPr>
          <p:nvPr userDrawn="1"/>
        </p:nvPicPr>
        <p:blipFill>
          <a:blip r:embed="rId2"/>
          <a:srcRect/>
          <a:stretch/>
        </p:blipFill>
        <p:spPr>
          <a:xfrm flipH="1">
            <a:off x="0" y="-8049"/>
            <a:ext cx="6034789" cy="6855453"/>
          </a:xfrm>
          <a:prstGeom prst="rect">
            <a:avLst/>
          </a:prstGeom>
        </p:spPr>
      </p:pic>
      <p:pic>
        <p:nvPicPr>
          <p:cNvPr id="16" name="Picture 15"/>
          <p:cNvPicPr>
            <a:picLocks noChangeAspect="1"/>
          </p:cNvPicPr>
          <p:nvPr userDrawn="1"/>
        </p:nvPicPr>
        <p:blipFill>
          <a:blip r:embed="rId3"/>
          <a:srcRect/>
          <a:stretch/>
        </p:blipFill>
        <p:spPr>
          <a:xfrm>
            <a:off x="-1088735" y="232974"/>
            <a:ext cx="6576156" cy="6855453"/>
          </a:xfrm>
          <a:prstGeom prst="rect">
            <a:avLst/>
          </a:prstGeom>
        </p:spPr>
      </p:pic>
      <p:sp>
        <p:nvSpPr>
          <p:cNvPr id="2" name="Title 1"/>
          <p:cNvSpPr>
            <a:spLocks noGrp="1"/>
          </p:cNvSpPr>
          <p:nvPr>
            <p:ph type="ctrTitle" hasCustomPrompt="1"/>
          </p:nvPr>
        </p:nvSpPr>
        <p:spPr>
          <a:xfrm>
            <a:off x="972754" y="3203079"/>
            <a:ext cx="2311399" cy="870194"/>
          </a:xfrm>
        </p:spPr>
        <p:txBody>
          <a:bodyPr anchor="ctr" anchorCtr="0">
            <a:noAutofit/>
          </a:bodyPr>
          <a:lstStyle>
            <a:lvl1pPr algn="ctr">
              <a:defRPr sz="3600" b="1" baseline="0">
                <a:solidFill>
                  <a:schemeClr val="tx2"/>
                </a:solidFill>
              </a:defRPr>
            </a:lvl1pPr>
          </a:lstStyle>
          <a:p>
            <a:r>
              <a:rPr lang="he-IL" dirty="0"/>
              <a:t>ראשי פרקים</a:t>
            </a:r>
            <a:endParaRPr lang="en-US" dirty="0"/>
          </a:p>
        </p:txBody>
      </p:sp>
      <p:sp>
        <p:nvSpPr>
          <p:cNvPr id="22" name="Text Placeholder 5"/>
          <p:cNvSpPr>
            <a:spLocks noGrp="1"/>
          </p:cNvSpPr>
          <p:nvPr>
            <p:ph type="body" sz="quarter" idx="18" hasCustomPrompt="1"/>
          </p:nvPr>
        </p:nvSpPr>
        <p:spPr>
          <a:xfrm>
            <a:off x="6234786" y="962160"/>
            <a:ext cx="2307815" cy="326913"/>
          </a:xfrm>
        </p:spPr>
        <p:txBody>
          <a:bodyPr>
            <a:noAutofit/>
          </a:bodyPr>
          <a:lstStyle>
            <a:lvl1pPr algn="l" rtl="0">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10" name="Text Placeholder 9"/>
          <p:cNvSpPr>
            <a:spLocks noGrp="1"/>
          </p:cNvSpPr>
          <p:nvPr>
            <p:ph type="body" sz="quarter" idx="19" hasCustomPrompt="1"/>
          </p:nvPr>
        </p:nvSpPr>
        <p:spPr>
          <a:xfrm>
            <a:off x="6234786" y="1305115"/>
            <a:ext cx="3818649" cy="620647"/>
          </a:xfrm>
        </p:spPr>
        <p:txBody>
          <a:bodyPr/>
          <a:lstStyle>
            <a:lvl1pPr algn="l" rtl="0">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5" name="Text Placeholder 5"/>
          <p:cNvSpPr>
            <a:spLocks noGrp="1"/>
          </p:cNvSpPr>
          <p:nvPr>
            <p:ph type="body" sz="quarter" idx="20" hasCustomPrompt="1"/>
          </p:nvPr>
        </p:nvSpPr>
        <p:spPr>
          <a:xfrm>
            <a:off x="6537449" y="2346598"/>
            <a:ext cx="2307815" cy="326913"/>
          </a:xfrm>
        </p:spPr>
        <p:txBody>
          <a:bodyPr>
            <a:noAutofit/>
          </a:bodyPr>
          <a:lstStyle>
            <a:lvl1pPr algn="l" rtl="0">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26" name="Text Placeholder 9"/>
          <p:cNvSpPr>
            <a:spLocks noGrp="1"/>
          </p:cNvSpPr>
          <p:nvPr>
            <p:ph type="body" sz="quarter" idx="21" hasCustomPrompt="1"/>
          </p:nvPr>
        </p:nvSpPr>
        <p:spPr>
          <a:xfrm>
            <a:off x="6537449" y="2689553"/>
            <a:ext cx="3818649" cy="620647"/>
          </a:xfrm>
        </p:spPr>
        <p:txBody>
          <a:bodyPr/>
          <a:lstStyle>
            <a:lvl1pPr algn="l" rtl="0">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7" name="Text Placeholder 5"/>
          <p:cNvSpPr>
            <a:spLocks noGrp="1"/>
          </p:cNvSpPr>
          <p:nvPr>
            <p:ph type="body" sz="quarter" idx="22" hasCustomPrompt="1"/>
          </p:nvPr>
        </p:nvSpPr>
        <p:spPr>
          <a:xfrm>
            <a:off x="6537449" y="3666868"/>
            <a:ext cx="2307815" cy="326913"/>
          </a:xfrm>
        </p:spPr>
        <p:txBody>
          <a:bodyPr>
            <a:noAutofit/>
          </a:bodyPr>
          <a:lstStyle>
            <a:lvl1pPr algn="l" rtl="0">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28" name="Text Placeholder 9"/>
          <p:cNvSpPr>
            <a:spLocks noGrp="1"/>
          </p:cNvSpPr>
          <p:nvPr>
            <p:ph type="body" sz="quarter" idx="23" hasCustomPrompt="1"/>
          </p:nvPr>
        </p:nvSpPr>
        <p:spPr>
          <a:xfrm>
            <a:off x="6537449" y="4007671"/>
            <a:ext cx="3818649" cy="620647"/>
          </a:xfrm>
        </p:spPr>
        <p:txBody>
          <a:bodyPr/>
          <a:lstStyle>
            <a:lvl1pPr algn="l" rtl="0">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29" name="Text Placeholder 5"/>
          <p:cNvSpPr>
            <a:spLocks noGrp="1"/>
          </p:cNvSpPr>
          <p:nvPr>
            <p:ph type="body" sz="quarter" idx="24" hasCustomPrompt="1"/>
          </p:nvPr>
        </p:nvSpPr>
        <p:spPr>
          <a:xfrm>
            <a:off x="6267568" y="5035264"/>
            <a:ext cx="2307815" cy="326913"/>
          </a:xfrm>
        </p:spPr>
        <p:txBody>
          <a:bodyPr>
            <a:noAutofit/>
          </a:bodyPr>
          <a:lstStyle>
            <a:lvl1pPr algn="l" rtl="0">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30" name="Text Placeholder 9"/>
          <p:cNvSpPr>
            <a:spLocks noGrp="1"/>
          </p:cNvSpPr>
          <p:nvPr>
            <p:ph type="body" sz="quarter" idx="25" hasCustomPrompt="1"/>
          </p:nvPr>
        </p:nvSpPr>
        <p:spPr>
          <a:xfrm>
            <a:off x="6267568" y="5375519"/>
            <a:ext cx="3818649" cy="620647"/>
          </a:xfrm>
        </p:spPr>
        <p:txBody>
          <a:bodyPr/>
          <a:lstStyle>
            <a:lvl1pPr algn="l" rtl="0">
              <a:lnSpc>
                <a:spcPct val="120000"/>
              </a:lnSpc>
              <a:defRPr/>
            </a:lvl1pPr>
          </a:lstStyle>
          <a:p>
            <a:pPr lvl="0"/>
            <a:r>
              <a:rPr lang="he-IL" dirty="0"/>
              <a:t>צא הקם ינאצם אבסטרקטי מלה </a:t>
            </a:r>
            <a:r>
              <a:rPr lang="he-IL" dirty="0" err="1"/>
              <a:t>אינטרפולציות</a:t>
            </a:r>
            <a:r>
              <a:rPr lang="he-IL" dirty="0"/>
              <a:t> סוננת אינטראקציית ירו</a:t>
            </a:r>
            <a:endParaRPr lang="en-US" dirty="0"/>
          </a:p>
        </p:txBody>
      </p:sp>
      <p:sp>
        <p:nvSpPr>
          <p:cNvPr id="12" name="Oval 11"/>
          <p:cNvSpPr/>
          <p:nvPr userDrawn="1"/>
        </p:nvSpPr>
        <p:spPr>
          <a:xfrm>
            <a:off x="5174664" y="1105644"/>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14" name="Text Placeholder 13"/>
          <p:cNvSpPr>
            <a:spLocks noGrp="1"/>
          </p:cNvSpPr>
          <p:nvPr>
            <p:ph type="body" sz="quarter" idx="26" hasCustomPrompt="1"/>
          </p:nvPr>
        </p:nvSpPr>
        <p:spPr>
          <a:xfrm>
            <a:off x="5301953" y="1282626"/>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39" name="Oval 38"/>
          <p:cNvSpPr/>
          <p:nvPr userDrawn="1"/>
        </p:nvSpPr>
        <p:spPr>
          <a:xfrm>
            <a:off x="5606475" y="2498118"/>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41" name="Oval 40"/>
          <p:cNvSpPr/>
          <p:nvPr userDrawn="1"/>
        </p:nvSpPr>
        <p:spPr>
          <a:xfrm>
            <a:off x="5594979" y="3830819"/>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42" name="Text Placeholder 13"/>
          <p:cNvSpPr>
            <a:spLocks noGrp="1"/>
          </p:cNvSpPr>
          <p:nvPr>
            <p:ph type="body" sz="quarter" idx="28" hasCustomPrompt="1"/>
          </p:nvPr>
        </p:nvSpPr>
        <p:spPr>
          <a:xfrm>
            <a:off x="5722268" y="4007801"/>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43" name="Oval 42"/>
          <p:cNvSpPr/>
          <p:nvPr userDrawn="1"/>
        </p:nvSpPr>
        <p:spPr>
          <a:xfrm>
            <a:off x="5086071" y="5192422"/>
            <a:ext cx="704961" cy="70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44" name="Text Placeholder 13"/>
          <p:cNvSpPr>
            <a:spLocks noGrp="1"/>
          </p:cNvSpPr>
          <p:nvPr>
            <p:ph type="body" sz="quarter" idx="29" hasCustomPrompt="1"/>
          </p:nvPr>
        </p:nvSpPr>
        <p:spPr>
          <a:xfrm>
            <a:off x="5213360" y="5369404"/>
            <a:ext cx="400632" cy="427840"/>
          </a:xfrm>
        </p:spPr>
        <p:txBody>
          <a:bodyPr>
            <a:noAutofit/>
          </a:bodyPr>
          <a:lstStyle>
            <a:lvl1pPr algn="ctr">
              <a:defRPr sz="2000">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endParaRPr lang="en-US" dirty="0"/>
          </a:p>
        </p:txBody>
      </p:sp>
      <p:sp>
        <p:nvSpPr>
          <p:cNvPr id="4" name="מציין מיקום טקסט 3"/>
          <p:cNvSpPr>
            <a:spLocks noGrp="1"/>
          </p:cNvSpPr>
          <p:nvPr>
            <p:ph type="body" sz="quarter" idx="30" hasCustomPrompt="1"/>
          </p:nvPr>
        </p:nvSpPr>
        <p:spPr>
          <a:xfrm>
            <a:off x="5765705" y="2689050"/>
            <a:ext cx="369598" cy="441733"/>
          </a:xfrm>
        </p:spPr>
        <p:txBody>
          <a:bodyPr>
            <a:no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he-IL" dirty="0"/>
              <a:t>1</a:t>
            </a:r>
          </a:p>
        </p:txBody>
      </p:sp>
      <p:sp>
        <p:nvSpPr>
          <p:cNvPr id="32" name="Footer Placeholder 27">
            <a:extLst>
              <a:ext uri="{FF2B5EF4-FFF2-40B4-BE49-F238E27FC236}">
                <a16:creationId xmlns:a16="http://schemas.microsoft.com/office/drawing/2014/main" id="{56958A2A-29CD-D741-99D5-118FA9382FDC}"/>
              </a:ext>
            </a:extLst>
          </p:cNvPr>
          <p:cNvSpPr>
            <a:spLocks noGrp="1"/>
          </p:cNvSpPr>
          <p:nvPr>
            <p:ph type="ftr" sz="quarter" idx="10"/>
          </p:nvPr>
        </p:nvSpPr>
        <p:spPr>
          <a:xfrm>
            <a:off x="949589" y="6285041"/>
            <a:ext cx="2159000" cy="249285"/>
          </a:xfrm>
          <a:prstGeom prst="rect">
            <a:avLst/>
          </a:prstGeom>
        </p:spPr>
        <p:txBody>
          <a:bodyPr/>
          <a:lstStyle>
            <a:lvl1pPr algn="l">
              <a:defRPr>
                <a:solidFill>
                  <a:schemeClr val="accent4"/>
                </a:solidFill>
              </a:defRPr>
            </a:lvl1pPr>
          </a:lstStyle>
          <a:p>
            <a:pPr rtl="1"/>
            <a:r>
              <a:rPr lang="he-IL"/>
              <a:t>כותרת המצגת</a:t>
            </a:r>
            <a:endParaRPr lang="en-US" dirty="0"/>
          </a:p>
        </p:txBody>
      </p:sp>
      <p:sp>
        <p:nvSpPr>
          <p:cNvPr id="33" name="Slide Number Placeholder 3">
            <a:extLst>
              <a:ext uri="{FF2B5EF4-FFF2-40B4-BE49-F238E27FC236}">
                <a16:creationId xmlns:a16="http://schemas.microsoft.com/office/drawing/2014/main" id="{54A2ED92-EBD5-4B48-9FD0-BAB98DB1DE91}"/>
              </a:ext>
            </a:extLst>
          </p:cNvPr>
          <p:cNvSpPr>
            <a:spLocks noGrp="1"/>
          </p:cNvSpPr>
          <p:nvPr>
            <p:ph type="sldNum" sz="quarter" idx="12"/>
          </p:nvPr>
        </p:nvSpPr>
        <p:spPr>
          <a:xfrm>
            <a:off x="473339" y="6238923"/>
            <a:ext cx="476250" cy="365125"/>
          </a:xfrm>
        </p:spPr>
        <p:txBody>
          <a:bodyPr/>
          <a:lstStyle>
            <a:lvl1pPr algn="l">
              <a:defRPr>
                <a:solidFill>
                  <a:schemeClr val="accent4"/>
                </a:solidFill>
              </a:defRPr>
            </a:lvl1pPr>
          </a:lstStyle>
          <a:p>
            <a:fld id="{FDB471CC-1647-9041-AC92-CE8E329D9294}" type="slidenum">
              <a:rPr lang="en-US" smtClean="0"/>
              <a:pPr/>
              <a:t>‹#›</a:t>
            </a:fld>
            <a:endParaRPr lang="en-US"/>
          </a:p>
        </p:txBody>
      </p:sp>
      <p:pic>
        <p:nvPicPr>
          <p:cNvPr id="34" name="Picture 33">
            <a:extLst>
              <a:ext uri="{FF2B5EF4-FFF2-40B4-BE49-F238E27FC236}">
                <a16:creationId xmlns:a16="http://schemas.microsoft.com/office/drawing/2014/main" id="{CA8F2C31-B00D-7841-B8F7-057AB192D8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24241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p:blipFill>
        <p:spPr>
          <a:xfrm>
            <a:off x="-962611" y="1327150"/>
            <a:ext cx="10935417" cy="5175250"/>
          </a:xfrm>
          <a:prstGeom prst="rect">
            <a:avLst/>
          </a:prstGeom>
        </p:spPr>
      </p:pic>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952500" y="0"/>
            <a:ext cx="10403031" cy="990600"/>
          </a:xfrm>
        </p:spPr>
        <p:txBody>
          <a:bodyPr anchor="ctr">
            <a:noAutofit/>
          </a:bodyPr>
          <a:lstStyle>
            <a:lvl1pPr algn="r">
              <a:lnSpc>
                <a:spcPct val="70000"/>
              </a:lnSpc>
              <a:defRPr sz="3600" b="1" baseline="0">
                <a:solidFill>
                  <a:schemeClr val="bg2"/>
                </a:solidFill>
              </a:defRPr>
            </a:lvl1pPr>
          </a:lstStyle>
          <a:p>
            <a:r>
              <a:rPr lang="he-IL" dirty="0"/>
              <a:t>כותרת מפה</a:t>
            </a:r>
            <a:endParaRPr lang="en-US" dirty="0"/>
          </a:p>
        </p:txBody>
      </p:sp>
      <p:pic>
        <p:nvPicPr>
          <p:cNvPr id="9" name="Picture 8"/>
          <p:cNvPicPr>
            <a:picLocks noChangeAspect="1"/>
          </p:cNvPicPr>
          <p:nvPr userDrawn="1"/>
        </p:nvPicPr>
        <p:blipFill>
          <a:blip r:embed="rId3"/>
          <a:stretch>
            <a:fillRect/>
          </a:stretch>
        </p:blipFill>
        <p:spPr>
          <a:xfrm>
            <a:off x="1847850" y="2736850"/>
            <a:ext cx="336550" cy="336550"/>
          </a:xfrm>
          <a:prstGeom prst="rect">
            <a:avLst/>
          </a:prstGeom>
        </p:spPr>
      </p:pic>
      <p:pic>
        <p:nvPicPr>
          <p:cNvPr id="25" name="Picture 24"/>
          <p:cNvPicPr>
            <a:picLocks noChangeAspect="1"/>
          </p:cNvPicPr>
          <p:nvPr userDrawn="1"/>
        </p:nvPicPr>
        <p:blipFill>
          <a:blip r:embed="rId3"/>
          <a:stretch>
            <a:fillRect/>
          </a:stretch>
        </p:blipFill>
        <p:spPr>
          <a:xfrm>
            <a:off x="2380374" y="5065658"/>
            <a:ext cx="336550" cy="336550"/>
          </a:xfrm>
          <a:prstGeom prst="rect">
            <a:avLst/>
          </a:prstGeom>
        </p:spPr>
      </p:pic>
      <p:pic>
        <p:nvPicPr>
          <p:cNvPr id="26" name="Picture 25"/>
          <p:cNvPicPr>
            <a:picLocks noChangeAspect="1"/>
          </p:cNvPicPr>
          <p:nvPr userDrawn="1"/>
        </p:nvPicPr>
        <p:blipFill>
          <a:blip r:embed="rId3"/>
          <a:stretch>
            <a:fillRect/>
          </a:stretch>
        </p:blipFill>
        <p:spPr>
          <a:xfrm>
            <a:off x="5265463" y="3073400"/>
            <a:ext cx="336550" cy="336550"/>
          </a:xfrm>
          <a:prstGeom prst="rect">
            <a:avLst/>
          </a:prstGeom>
        </p:spPr>
      </p:pic>
      <p:pic>
        <p:nvPicPr>
          <p:cNvPr id="27" name="Picture 26"/>
          <p:cNvPicPr>
            <a:picLocks noChangeAspect="1"/>
          </p:cNvPicPr>
          <p:nvPr userDrawn="1"/>
        </p:nvPicPr>
        <p:blipFill>
          <a:blip r:embed="rId3"/>
          <a:stretch>
            <a:fillRect/>
          </a:stretch>
        </p:blipFill>
        <p:spPr>
          <a:xfrm>
            <a:off x="4583928" y="2400300"/>
            <a:ext cx="336550" cy="336550"/>
          </a:xfrm>
          <a:prstGeom prst="rect">
            <a:avLst/>
          </a:prstGeom>
        </p:spPr>
      </p:pic>
      <p:pic>
        <p:nvPicPr>
          <p:cNvPr id="28" name="Picture 27"/>
          <p:cNvPicPr>
            <a:picLocks noChangeAspect="1"/>
          </p:cNvPicPr>
          <p:nvPr userDrawn="1"/>
        </p:nvPicPr>
        <p:blipFill>
          <a:blip r:embed="rId3"/>
          <a:stretch>
            <a:fillRect/>
          </a:stretch>
        </p:blipFill>
        <p:spPr>
          <a:xfrm>
            <a:off x="6538852" y="2211114"/>
            <a:ext cx="336550" cy="336550"/>
          </a:xfrm>
          <a:prstGeom prst="rect">
            <a:avLst/>
          </a:prstGeom>
        </p:spPr>
      </p:pic>
      <p:pic>
        <p:nvPicPr>
          <p:cNvPr id="29" name="Picture 28"/>
          <p:cNvPicPr>
            <a:picLocks noChangeAspect="1"/>
          </p:cNvPicPr>
          <p:nvPr userDrawn="1"/>
        </p:nvPicPr>
        <p:blipFill>
          <a:blip r:embed="rId3"/>
          <a:stretch>
            <a:fillRect/>
          </a:stretch>
        </p:blipFill>
        <p:spPr>
          <a:xfrm>
            <a:off x="7610908" y="3077341"/>
            <a:ext cx="336550" cy="336550"/>
          </a:xfrm>
          <a:prstGeom prst="rect">
            <a:avLst/>
          </a:prstGeom>
        </p:spPr>
      </p:pic>
      <p:sp>
        <p:nvSpPr>
          <p:cNvPr id="32" name="Text Placeholder 9"/>
          <p:cNvSpPr>
            <a:spLocks noGrp="1"/>
          </p:cNvSpPr>
          <p:nvPr>
            <p:ph type="body" sz="quarter" idx="23" hasCustomPrompt="1"/>
          </p:nvPr>
        </p:nvSpPr>
        <p:spPr>
          <a:xfrm>
            <a:off x="8168783" y="1935058"/>
            <a:ext cx="3186748" cy="801792"/>
          </a:xfrm>
        </p:spPr>
        <p:txBody>
          <a:bodyPr/>
          <a:lstStyle>
            <a:lvl1pPr>
              <a:lnSpc>
                <a:spcPct val="120000"/>
              </a:lnSpc>
              <a:defRPr baseline="0"/>
            </a:lvl1pPr>
          </a:lstStyle>
          <a:p>
            <a:pPr lvl="0"/>
            <a:r>
              <a:rPr lang="he-IL" dirty="0"/>
              <a:t>צא הקם ינאצם אבסטרקטי מלה </a:t>
            </a:r>
            <a:r>
              <a:rPr lang="he-IL" dirty="0" err="1"/>
              <a:t>אינטרפולציות</a:t>
            </a:r>
            <a:r>
              <a:rPr lang="he-IL" dirty="0"/>
              <a:t>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33" name="Text Placeholder 5"/>
          <p:cNvSpPr>
            <a:spLocks noGrp="1"/>
          </p:cNvSpPr>
          <p:nvPr>
            <p:ph type="body" sz="quarter" idx="18" hasCustomPrompt="1"/>
          </p:nvPr>
        </p:nvSpPr>
        <p:spPr>
          <a:xfrm>
            <a:off x="8168784" y="1435051"/>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34" name="Text Placeholder 9"/>
          <p:cNvSpPr>
            <a:spLocks noGrp="1"/>
          </p:cNvSpPr>
          <p:nvPr>
            <p:ph type="body" sz="quarter" idx="24" hasCustomPrompt="1"/>
          </p:nvPr>
        </p:nvSpPr>
        <p:spPr>
          <a:xfrm>
            <a:off x="5334743" y="3073400"/>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35" name="Text Placeholder 9"/>
          <p:cNvSpPr>
            <a:spLocks noGrp="1"/>
          </p:cNvSpPr>
          <p:nvPr>
            <p:ph type="body" sz="quarter" idx="25" hasCustomPrompt="1"/>
          </p:nvPr>
        </p:nvSpPr>
        <p:spPr>
          <a:xfrm>
            <a:off x="4262687" y="2243495"/>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36" name="Text Placeholder 9"/>
          <p:cNvSpPr>
            <a:spLocks noGrp="1"/>
          </p:cNvSpPr>
          <p:nvPr>
            <p:ph type="body" sz="quarter" idx="26" hasCustomPrompt="1"/>
          </p:nvPr>
        </p:nvSpPr>
        <p:spPr>
          <a:xfrm>
            <a:off x="2307763" y="2418714"/>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37" name="Text Placeholder 9"/>
          <p:cNvSpPr>
            <a:spLocks noGrp="1"/>
          </p:cNvSpPr>
          <p:nvPr>
            <p:ph type="body" sz="quarter" idx="27" hasCustomPrompt="1"/>
          </p:nvPr>
        </p:nvSpPr>
        <p:spPr>
          <a:xfrm>
            <a:off x="2989298" y="3073400"/>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38" name="Text Placeholder 9"/>
          <p:cNvSpPr>
            <a:spLocks noGrp="1"/>
          </p:cNvSpPr>
          <p:nvPr>
            <p:ph type="body" sz="quarter" idx="28" hasCustomPrompt="1"/>
          </p:nvPr>
        </p:nvSpPr>
        <p:spPr>
          <a:xfrm>
            <a:off x="112062" y="5069667"/>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39" name="Text Placeholder 9"/>
          <p:cNvSpPr>
            <a:spLocks noGrp="1"/>
          </p:cNvSpPr>
          <p:nvPr>
            <p:ph type="body" sz="quarter" idx="29" hasCustomPrompt="1"/>
          </p:nvPr>
        </p:nvSpPr>
        <p:spPr>
          <a:xfrm>
            <a:off x="-433671" y="2755264"/>
            <a:ext cx="2276165" cy="236222"/>
          </a:xfrm>
        </p:spPr>
        <p:txBody>
          <a:bodyPr/>
          <a:lstStyle>
            <a:lvl1pPr>
              <a:defRPr b="1" baseline="0"/>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a:t>מיקום במפה</a:t>
            </a:r>
            <a:endParaRPr lang="en-US" dirty="0"/>
          </a:p>
        </p:txBody>
      </p:sp>
      <p:sp>
        <p:nvSpPr>
          <p:cNvPr id="21" name="Footer Placeholder 27">
            <a:extLst>
              <a:ext uri="{FF2B5EF4-FFF2-40B4-BE49-F238E27FC236}">
                <a16:creationId xmlns:a16="http://schemas.microsoft.com/office/drawing/2014/main" id="{7FC60D23-75F6-F648-B004-3FB52DB766AC}"/>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22" name="Slide Number Placeholder 3">
            <a:extLst>
              <a:ext uri="{FF2B5EF4-FFF2-40B4-BE49-F238E27FC236}">
                <a16:creationId xmlns:a16="http://schemas.microsoft.com/office/drawing/2014/main" id="{7E24608D-92E2-7448-A41B-4AD27123B15F}"/>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24" name="Picture 23">
            <a:extLst>
              <a:ext uri="{FF2B5EF4-FFF2-40B4-BE49-F238E27FC236}">
                <a16:creationId xmlns:a16="http://schemas.microsoft.com/office/drawing/2014/main" id="{519285DD-ED6F-014C-904C-94ECD3BEB7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rcRect/>
          <a:stretch/>
        </p:blipFill>
        <p:spPr>
          <a:xfrm>
            <a:off x="3503684" y="96503"/>
            <a:ext cx="5092700" cy="6858000"/>
          </a:xfrm>
          <a:prstGeom prst="rect">
            <a:avLst/>
          </a:prstGeom>
        </p:spPr>
      </p:pic>
      <p:sp>
        <p:nvSpPr>
          <p:cNvPr id="4" name="Text Placeholder 9"/>
          <p:cNvSpPr>
            <a:spLocks noGrp="1"/>
          </p:cNvSpPr>
          <p:nvPr>
            <p:ph type="body" sz="quarter" idx="21" hasCustomPrompt="1"/>
          </p:nvPr>
        </p:nvSpPr>
        <p:spPr>
          <a:xfrm>
            <a:off x="8285019" y="1265113"/>
            <a:ext cx="3186748" cy="801792"/>
          </a:xfrm>
        </p:spPr>
        <p:txBody>
          <a:bodyPr>
            <a:noAutofit/>
          </a:bodyPr>
          <a:lstStyle>
            <a:lvl1pPr algn="l">
              <a:lnSpc>
                <a:spcPct val="120000"/>
              </a:lnSpc>
              <a:defRPr sz="1400" baseline="0"/>
            </a:lvl1pPr>
          </a:lstStyle>
          <a:p>
            <a:pPr lvl="0"/>
            <a:r>
              <a:rPr lang="he-IL" dirty="0"/>
              <a:t>צא הקם ינאצם אבסטרקטי מלה </a:t>
            </a:r>
            <a:r>
              <a:rPr lang="he-IL" dirty="0" err="1"/>
              <a:t>אינטרפולציות</a:t>
            </a:r>
            <a:r>
              <a:rPr lang="he-IL" dirty="0"/>
              <a:t> סוננת</a:t>
            </a:r>
            <a:r>
              <a:rPr lang="en-US" dirty="0"/>
              <a:t> </a:t>
            </a:r>
            <a:r>
              <a:rPr lang="he-IL" dirty="0"/>
              <a:t>אינטראקציית </a:t>
            </a:r>
            <a:r>
              <a:rPr lang="he-IL" dirty="0" err="1"/>
              <a:t>ירוצא</a:t>
            </a:r>
            <a:r>
              <a:rPr lang="he-IL" dirty="0"/>
              <a:t> הקם ינאצם אבסטרקטי מלה</a:t>
            </a:r>
            <a:endParaRPr lang="en-US" dirty="0"/>
          </a:p>
        </p:txBody>
      </p:sp>
      <p:cxnSp>
        <p:nvCxnSpPr>
          <p:cNvPr id="8" name="Straight Connector 7"/>
          <p:cNvCxnSpPr/>
          <p:nvPr userDrawn="1"/>
        </p:nvCxnSpPr>
        <p:spPr>
          <a:xfrm>
            <a:off x="0" y="3435927"/>
            <a:ext cx="357201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22" hasCustomPrompt="1"/>
          </p:nvPr>
        </p:nvSpPr>
        <p:spPr>
          <a:xfrm>
            <a:off x="8285019" y="4555569"/>
            <a:ext cx="3186748" cy="801792"/>
          </a:xfrm>
        </p:spPr>
        <p:txBody>
          <a:bodyPr>
            <a:noAutofit/>
          </a:bodyPr>
          <a:lstStyle>
            <a:lvl1pPr algn="l">
              <a:lnSpc>
                <a:spcPct val="120000"/>
              </a:lnSpc>
              <a:defRPr sz="1400" baseline="0"/>
            </a:lvl1pPr>
          </a:lstStyle>
          <a:p>
            <a:pPr lvl="0"/>
            <a:r>
              <a:rPr lang="he-IL" dirty="0"/>
              <a:t>צא הקם ינאצם אבסטרקטי מלה </a:t>
            </a:r>
            <a:r>
              <a:rPr lang="he-IL" dirty="0" err="1"/>
              <a:t>אינטרפולציות</a:t>
            </a:r>
            <a:r>
              <a:rPr lang="he-IL" dirty="0"/>
              <a:t>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10" name="Text Placeholder 9"/>
          <p:cNvSpPr>
            <a:spLocks noGrp="1"/>
          </p:cNvSpPr>
          <p:nvPr>
            <p:ph type="body" sz="quarter" idx="23" hasCustomPrompt="1"/>
          </p:nvPr>
        </p:nvSpPr>
        <p:spPr>
          <a:xfrm>
            <a:off x="692728" y="1265113"/>
            <a:ext cx="3186748" cy="801792"/>
          </a:xfrm>
        </p:spPr>
        <p:txBody>
          <a:bodyPr>
            <a:noAutofit/>
          </a:bodyPr>
          <a:lstStyle>
            <a:lvl1pPr>
              <a:lnSpc>
                <a:spcPct val="120000"/>
              </a:lnSpc>
              <a:defRPr sz="1400" baseline="0"/>
            </a:lvl1pPr>
          </a:lstStyle>
          <a:p>
            <a:pPr lvl="0"/>
            <a:r>
              <a:rPr lang="he-IL" dirty="0"/>
              <a:t>צא הקם ינאצם אבסטרקטי מלה </a:t>
            </a:r>
            <a:r>
              <a:rPr lang="he-IL" dirty="0" err="1"/>
              <a:t>אינטרפולציות</a:t>
            </a:r>
            <a:r>
              <a:rPr lang="he-IL" dirty="0"/>
              <a:t>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11" name="Text Placeholder 9"/>
          <p:cNvSpPr>
            <a:spLocks noGrp="1"/>
          </p:cNvSpPr>
          <p:nvPr>
            <p:ph type="body" sz="quarter" idx="24" hasCustomPrompt="1"/>
          </p:nvPr>
        </p:nvSpPr>
        <p:spPr>
          <a:xfrm>
            <a:off x="692728" y="4555569"/>
            <a:ext cx="3186748" cy="801792"/>
          </a:xfrm>
        </p:spPr>
        <p:txBody>
          <a:bodyPr>
            <a:noAutofit/>
          </a:bodyPr>
          <a:lstStyle>
            <a:lvl1pPr>
              <a:lnSpc>
                <a:spcPct val="120000"/>
              </a:lnSpc>
              <a:defRPr sz="1400" baseline="0"/>
            </a:lvl1pPr>
          </a:lstStyle>
          <a:p>
            <a:pPr lvl="0"/>
            <a:r>
              <a:rPr lang="he-IL" dirty="0"/>
              <a:t>צא הקם ינאצם אבסטרקטי מלה </a:t>
            </a:r>
            <a:r>
              <a:rPr lang="he-IL" dirty="0" err="1"/>
              <a:t>אינטרפולציות</a:t>
            </a:r>
            <a:r>
              <a:rPr lang="he-IL" dirty="0"/>
              <a:t> סוננת</a:t>
            </a:r>
            <a:r>
              <a:rPr lang="en-US" dirty="0"/>
              <a:t> </a:t>
            </a:r>
            <a:r>
              <a:rPr lang="he-IL" dirty="0"/>
              <a:t>אינטראקציית </a:t>
            </a:r>
            <a:r>
              <a:rPr lang="he-IL" dirty="0" err="1"/>
              <a:t>ירוצא</a:t>
            </a:r>
            <a:r>
              <a:rPr lang="he-IL" dirty="0"/>
              <a:t> הקם ינאצם אבסטרקטי מלה</a:t>
            </a:r>
            <a:endParaRPr lang="en-US" dirty="0"/>
          </a:p>
        </p:txBody>
      </p:sp>
      <p:cxnSp>
        <p:nvCxnSpPr>
          <p:cNvPr id="16" name="Straight Connector 15"/>
          <p:cNvCxnSpPr/>
          <p:nvPr userDrawn="1"/>
        </p:nvCxnSpPr>
        <p:spPr>
          <a:xfrm>
            <a:off x="8619982" y="3435927"/>
            <a:ext cx="357201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050035" y="13853"/>
            <a:ext cx="11401" cy="942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V="1">
            <a:off x="6050036" y="5915891"/>
            <a:ext cx="11401" cy="942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Oval 21"/>
          <p:cNvSpPr/>
          <p:nvPr userDrawn="1"/>
        </p:nvSpPr>
        <p:spPr>
          <a:xfrm>
            <a:off x="4282619" y="1668510"/>
            <a:ext cx="3534833" cy="35348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4" name="Pictur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6791" y="3705676"/>
            <a:ext cx="424917" cy="347218"/>
          </a:xfrm>
          <a:prstGeom prst="rect">
            <a:avLst/>
          </a:prstGeom>
        </p:spPr>
      </p:pic>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21631" y="2237146"/>
            <a:ext cx="403064" cy="38121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4807" y="2252912"/>
            <a:ext cx="339934" cy="376355"/>
          </a:xfrm>
          <a:prstGeom prst="rect">
            <a:avLst/>
          </a:prstGeom>
        </p:spPr>
      </p:pic>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318122" y="3742173"/>
            <a:ext cx="296227" cy="293799"/>
          </a:xfrm>
          <a:prstGeom prst="rect">
            <a:avLst/>
          </a:prstGeom>
        </p:spPr>
      </p:pic>
      <p:cxnSp>
        <p:nvCxnSpPr>
          <p:cNvPr id="28" name="Straight Connector 27"/>
          <p:cNvCxnSpPr/>
          <p:nvPr userDrawn="1"/>
        </p:nvCxnSpPr>
        <p:spPr>
          <a:xfrm flipV="1">
            <a:off x="6060359" y="2098437"/>
            <a:ext cx="3288" cy="269522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flipV="1">
            <a:off x="4587525" y="3435926"/>
            <a:ext cx="2812930" cy="10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Text Placeholder 36"/>
          <p:cNvSpPr>
            <a:spLocks noGrp="1"/>
          </p:cNvSpPr>
          <p:nvPr>
            <p:ph type="body" sz="quarter" idx="25" hasCustomPrompt="1"/>
          </p:nvPr>
        </p:nvSpPr>
        <p:spPr>
          <a:xfrm>
            <a:off x="6257359" y="2648982"/>
            <a:ext cx="907650" cy="287742"/>
          </a:xfrm>
        </p:spPr>
        <p:txBody>
          <a:bodyPr/>
          <a:lstStyle>
            <a:lvl1pPr algn="l">
              <a:defRPr sz="2000" b="0">
                <a:solidFill>
                  <a:schemeClr val="bg1"/>
                </a:solidFill>
              </a:defRPr>
            </a:lvl1pPr>
          </a:lstStyle>
          <a:p>
            <a:pPr marL="0" marR="0" lvl="0" indent="0" algn="l" defTabSz="914400" rtl="1" eaLnBrk="1" fontAlgn="auto" latinLnBrk="0" hangingPunct="1">
              <a:lnSpc>
                <a:spcPct val="90000"/>
              </a:lnSpc>
              <a:spcBef>
                <a:spcPts val="400"/>
              </a:spcBef>
              <a:spcAft>
                <a:spcPts val="400"/>
              </a:spcAft>
              <a:buClrTx/>
              <a:buSzTx/>
              <a:buFont typeface="Arial"/>
              <a:buNone/>
              <a:tabLst/>
              <a:defRPr/>
            </a:pPr>
            <a:r>
              <a:rPr lang="en-US" dirty="0"/>
              <a:t>25%</a:t>
            </a:r>
          </a:p>
        </p:txBody>
      </p:sp>
      <p:sp>
        <p:nvSpPr>
          <p:cNvPr id="38" name="Text Placeholder 9"/>
          <p:cNvSpPr>
            <a:spLocks noGrp="1"/>
          </p:cNvSpPr>
          <p:nvPr>
            <p:ph type="body" sz="quarter" idx="26" hasCustomPrompt="1"/>
          </p:nvPr>
        </p:nvSpPr>
        <p:spPr>
          <a:xfrm>
            <a:off x="6237123" y="2969455"/>
            <a:ext cx="1406852" cy="263391"/>
          </a:xfrm>
        </p:spPr>
        <p:txBody>
          <a:bodyPr>
            <a:noAutofit/>
          </a:bodyPr>
          <a:lstStyle>
            <a:lvl1pPr algn="l">
              <a:buNone/>
              <a:defRPr sz="1400" b="0" baseline="0">
                <a:solidFill>
                  <a:schemeClr val="bg1"/>
                </a:solidFill>
              </a:defRPr>
            </a:lvl1pPr>
          </a:lstStyle>
          <a:p>
            <a:pPr lvl="0"/>
            <a:r>
              <a:rPr lang="he-IL" dirty="0"/>
              <a:t>הקם ינאצם אב</a:t>
            </a:r>
            <a:endParaRPr lang="en-US" dirty="0"/>
          </a:p>
        </p:txBody>
      </p:sp>
      <p:sp>
        <p:nvSpPr>
          <p:cNvPr id="39" name="Text Placeholder 36"/>
          <p:cNvSpPr>
            <a:spLocks noGrp="1"/>
          </p:cNvSpPr>
          <p:nvPr>
            <p:ph type="body" sz="quarter" idx="27" hasCustomPrompt="1"/>
          </p:nvPr>
        </p:nvSpPr>
        <p:spPr>
          <a:xfrm>
            <a:off x="6257359" y="4061715"/>
            <a:ext cx="907650" cy="287742"/>
          </a:xfrm>
        </p:spPr>
        <p:txBody>
          <a:bodyPr/>
          <a:lstStyle>
            <a:lvl1pPr algn="l">
              <a:defRPr sz="2000" b="0">
                <a:solidFill>
                  <a:schemeClr val="bg1"/>
                </a:solidFill>
              </a:defRPr>
            </a:lvl1pPr>
          </a:lstStyle>
          <a:p>
            <a:pPr marL="0" marR="0" lvl="0" indent="0" algn="l" defTabSz="914400" rtl="1" eaLnBrk="1" fontAlgn="auto" latinLnBrk="0" hangingPunct="1">
              <a:lnSpc>
                <a:spcPct val="90000"/>
              </a:lnSpc>
              <a:spcBef>
                <a:spcPts val="400"/>
              </a:spcBef>
              <a:spcAft>
                <a:spcPts val="400"/>
              </a:spcAft>
              <a:buClrTx/>
              <a:buSzTx/>
              <a:buFont typeface="Arial"/>
              <a:buNone/>
              <a:tabLst/>
              <a:defRPr/>
            </a:pPr>
            <a:r>
              <a:rPr lang="en-US" dirty="0"/>
              <a:t>25%</a:t>
            </a:r>
          </a:p>
        </p:txBody>
      </p:sp>
      <p:sp>
        <p:nvSpPr>
          <p:cNvPr id="40" name="Text Placeholder 9"/>
          <p:cNvSpPr>
            <a:spLocks noGrp="1"/>
          </p:cNvSpPr>
          <p:nvPr>
            <p:ph type="body" sz="quarter" idx="28" hasCustomPrompt="1"/>
          </p:nvPr>
        </p:nvSpPr>
        <p:spPr>
          <a:xfrm>
            <a:off x="6237123" y="4382188"/>
            <a:ext cx="1406852" cy="263391"/>
          </a:xfrm>
        </p:spPr>
        <p:txBody>
          <a:bodyPr>
            <a:noAutofit/>
          </a:bodyPr>
          <a:lstStyle>
            <a:lvl1pPr algn="l">
              <a:buNone/>
              <a:defRPr sz="1400" b="0" baseline="0">
                <a:solidFill>
                  <a:schemeClr val="bg1"/>
                </a:solidFill>
              </a:defRPr>
            </a:lvl1pPr>
          </a:lstStyle>
          <a:p>
            <a:pPr lvl="0"/>
            <a:r>
              <a:rPr lang="he-IL" dirty="0"/>
              <a:t>הקם ינאצם אב</a:t>
            </a:r>
            <a:endParaRPr lang="en-US" dirty="0"/>
          </a:p>
        </p:txBody>
      </p:sp>
      <p:sp>
        <p:nvSpPr>
          <p:cNvPr id="42" name="Text Placeholder 9"/>
          <p:cNvSpPr>
            <a:spLocks noGrp="1"/>
          </p:cNvSpPr>
          <p:nvPr>
            <p:ph type="body" sz="quarter" idx="30" hasCustomPrompt="1"/>
          </p:nvPr>
        </p:nvSpPr>
        <p:spPr>
          <a:xfrm>
            <a:off x="4529977" y="2969455"/>
            <a:ext cx="1406852" cy="263391"/>
          </a:xfrm>
        </p:spPr>
        <p:txBody>
          <a:bodyPr>
            <a:noAutofit/>
          </a:bodyPr>
          <a:lstStyle>
            <a:lvl1pPr algn="r">
              <a:buNone/>
              <a:defRPr sz="1400" b="0" baseline="0">
                <a:solidFill>
                  <a:schemeClr val="bg1"/>
                </a:solidFill>
              </a:defRPr>
            </a:lvl1pPr>
          </a:lstStyle>
          <a:p>
            <a:pPr lvl="0"/>
            <a:r>
              <a:rPr lang="he-IL" dirty="0"/>
              <a:t>הקם ינאצם אב</a:t>
            </a:r>
            <a:endParaRPr lang="en-US" dirty="0"/>
          </a:p>
        </p:txBody>
      </p:sp>
      <p:sp>
        <p:nvSpPr>
          <p:cNvPr id="44" name="Text Placeholder 9"/>
          <p:cNvSpPr>
            <a:spLocks noGrp="1"/>
          </p:cNvSpPr>
          <p:nvPr>
            <p:ph type="body" sz="quarter" idx="32" hasCustomPrompt="1"/>
          </p:nvPr>
        </p:nvSpPr>
        <p:spPr>
          <a:xfrm>
            <a:off x="4529977" y="4382188"/>
            <a:ext cx="1406852" cy="263391"/>
          </a:xfrm>
        </p:spPr>
        <p:txBody>
          <a:bodyPr>
            <a:noAutofit/>
          </a:bodyPr>
          <a:lstStyle>
            <a:lvl1pPr algn="r">
              <a:buNone/>
              <a:defRPr sz="1400" b="0" baseline="0">
                <a:solidFill>
                  <a:schemeClr val="bg1"/>
                </a:solidFill>
              </a:defRPr>
            </a:lvl1pPr>
          </a:lstStyle>
          <a:p>
            <a:pPr lvl="0"/>
            <a:r>
              <a:rPr lang="he-IL" dirty="0"/>
              <a:t>הקם ינאצם אב</a:t>
            </a:r>
            <a:endParaRPr lang="en-US" dirty="0"/>
          </a:p>
        </p:txBody>
      </p:sp>
      <p:sp>
        <p:nvSpPr>
          <p:cNvPr id="45" name="Text Placeholder 9"/>
          <p:cNvSpPr>
            <a:spLocks noGrp="1"/>
          </p:cNvSpPr>
          <p:nvPr>
            <p:ph type="body" sz="quarter" idx="33" hasCustomPrompt="1"/>
          </p:nvPr>
        </p:nvSpPr>
        <p:spPr>
          <a:xfrm>
            <a:off x="4529977" y="2669119"/>
            <a:ext cx="1406852" cy="263391"/>
          </a:xfrm>
        </p:spPr>
        <p:txBody>
          <a:bodyPr>
            <a:noAutofit/>
          </a:bodyPr>
          <a:lstStyle>
            <a:lvl1pPr algn="r">
              <a:buNone/>
              <a:defRPr sz="2000" b="0" baseline="0">
                <a:solidFill>
                  <a:schemeClr val="bg1"/>
                </a:solidFill>
              </a:defRPr>
            </a:lvl1pPr>
          </a:lstStyle>
          <a:p>
            <a:pPr lvl="0"/>
            <a:r>
              <a:rPr lang="en-US"/>
              <a:t>25%</a:t>
            </a:r>
            <a:endParaRPr lang="en-US" dirty="0"/>
          </a:p>
        </p:txBody>
      </p:sp>
      <p:sp>
        <p:nvSpPr>
          <p:cNvPr id="46" name="Text Placeholder 9"/>
          <p:cNvSpPr>
            <a:spLocks noGrp="1"/>
          </p:cNvSpPr>
          <p:nvPr>
            <p:ph type="body" sz="quarter" idx="34" hasCustomPrompt="1"/>
          </p:nvPr>
        </p:nvSpPr>
        <p:spPr>
          <a:xfrm>
            <a:off x="4529977" y="4068384"/>
            <a:ext cx="1406852" cy="263391"/>
          </a:xfrm>
        </p:spPr>
        <p:txBody>
          <a:bodyPr>
            <a:noAutofit/>
          </a:bodyPr>
          <a:lstStyle>
            <a:lvl1pPr algn="r">
              <a:buNone/>
              <a:defRPr sz="2000" b="0" baseline="0">
                <a:solidFill>
                  <a:schemeClr val="bg1"/>
                </a:solidFill>
              </a:defRPr>
            </a:lvl1pPr>
          </a:lstStyle>
          <a:p>
            <a:pPr lvl="0"/>
            <a:r>
              <a:rPr lang="en-US"/>
              <a:t>25%</a:t>
            </a:r>
            <a:endParaRPr lang="en-US" dirty="0"/>
          </a:p>
        </p:txBody>
      </p:sp>
      <p:sp>
        <p:nvSpPr>
          <p:cNvPr id="29" name="Footer Placeholder 27">
            <a:extLst>
              <a:ext uri="{FF2B5EF4-FFF2-40B4-BE49-F238E27FC236}">
                <a16:creationId xmlns:a16="http://schemas.microsoft.com/office/drawing/2014/main" id="{1D6CF15C-84F4-4941-B41A-F149D6127ABA}"/>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30" name="Slide Number Placeholder 3">
            <a:extLst>
              <a:ext uri="{FF2B5EF4-FFF2-40B4-BE49-F238E27FC236}">
                <a16:creationId xmlns:a16="http://schemas.microsoft.com/office/drawing/2014/main" id="{9B9F9564-F3EF-CB47-82AA-B4F62B2AF2CD}"/>
              </a:ext>
            </a:extLst>
          </p:cNvPr>
          <p:cNvSpPr>
            <a:spLocks noGrp="1"/>
          </p:cNvSpPr>
          <p:nvPr>
            <p:ph type="sldNum" sz="quarter" idx="35"/>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33" name="Picture 32">
            <a:extLst>
              <a:ext uri="{FF2B5EF4-FFF2-40B4-BE49-F238E27FC236}">
                <a16:creationId xmlns:a16="http://schemas.microsoft.com/office/drawing/2014/main" id="{519285DD-ED6F-014C-904C-94ECD3BEB76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Slide">
    <p:bg>
      <p:bgRef idx="1001">
        <a:schemeClr val="bg2"/>
      </p:bgRef>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E9411D8-0630-334B-930E-310C79D65F0C}"/>
              </a:ext>
            </a:extLst>
          </p:cNvPr>
          <p:cNvPicPr>
            <a:picLocks noChangeAspect="1"/>
          </p:cNvPicPr>
          <p:nvPr userDrawn="1"/>
        </p:nvPicPr>
        <p:blipFill>
          <a:blip r:embed="rId2"/>
          <a:srcRect/>
          <a:stretch/>
        </p:blipFill>
        <p:spPr>
          <a:xfrm>
            <a:off x="4646131" y="2889955"/>
            <a:ext cx="1330582" cy="1343377"/>
          </a:xfrm>
          <a:prstGeom prst="rect">
            <a:avLst/>
          </a:prstGeom>
        </p:spPr>
      </p:pic>
      <p:pic>
        <p:nvPicPr>
          <p:cNvPr id="37" name="Picture 36">
            <a:extLst>
              <a:ext uri="{FF2B5EF4-FFF2-40B4-BE49-F238E27FC236}">
                <a16:creationId xmlns:a16="http://schemas.microsoft.com/office/drawing/2014/main" id="{17A34D56-6CEF-F64D-AE2D-495B370D9517}"/>
              </a:ext>
            </a:extLst>
          </p:cNvPr>
          <p:cNvPicPr>
            <a:picLocks noChangeAspect="1"/>
          </p:cNvPicPr>
          <p:nvPr userDrawn="1"/>
        </p:nvPicPr>
        <p:blipFill>
          <a:blip r:embed="rId2"/>
          <a:srcRect/>
          <a:stretch/>
        </p:blipFill>
        <p:spPr>
          <a:xfrm>
            <a:off x="4646131" y="4560710"/>
            <a:ext cx="1330582" cy="1343377"/>
          </a:xfrm>
          <a:prstGeom prst="rect">
            <a:avLst/>
          </a:prstGeom>
        </p:spPr>
      </p:pic>
      <p:pic>
        <p:nvPicPr>
          <p:cNvPr id="38" name="Picture 37">
            <a:extLst>
              <a:ext uri="{FF2B5EF4-FFF2-40B4-BE49-F238E27FC236}">
                <a16:creationId xmlns:a16="http://schemas.microsoft.com/office/drawing/2014/main" id="{B3C2EEDB-9FBC-8B4A-9832-927E9EFE4727}"/>
              </a:ext>
            </a:extLst>
          </p:cNvPr>
          <p:cNvPicPr>
            <a:picLocks noChangeAspect="1"/>
          </p:cNvPicPr>
          <p:nvPr userDrawn="1"/>
        </p:nvPicPr>
        <p:blipFill>
          <a:blip r:embed="rId2"/>
          <a:srcRect/>
          <a:stretch/>
        </p:blipFill>
        <p:spPr>
          <a:xfrm>
            <a:off x="10121242" y="1230489"/>
            <a:ext cx="1330582" cy="1343377"/>
          </a:xfrm>
          <a:prstGeom prst="rect">
            <a:avLst/>
          </a:prstGeom>
        </p:spPr>
      </p:pic>
      <p:pic>
        <p:nvPicPr>
          <p:cNvPr id="39" name="Picture 38">
            <a:extLst>
              <a:ext uri="{FF2B5EF4-FFF2-40B4-BE49-F238E27FC236}">
                <a16:creationId xmlns:a16="http://schemas.microsoft.com/office/drawing/2014/main" id="{B700428D-F4B7-9843-BAD4-C2A69B47880B}"/>
              </a:ext>
            </a:extLst>
          </p:cNvPr>
          <p:cNvPicPr>
            <a:picLocks noChangeAspect="1"/>
          </p:cNvPicPr>
          <p:nvPr userDrawn="1"/>
        </p:nvPicPr>
        <p:blipFill>
          <a:blip r:embed="rId2"/>
          <a:srcRect/>
          <a:stretch/>
        </p:blipFill>
        <p:spPr>
          <a:xfrm>
            <a:off x="10121242" y="2889955"/>
            <a:ext cx="1330582" cy="1343377"/>
          </a:xfrm>
          <a:prstGeom prst="rect">
            <a:avLst/>
          </a:prstGeom>
        </p:spPr>
      </p:pic>
      <p:pic>
        <p:nvPicPr>
          <p:cNvPr id="40" name="Picture 39">
            <a:extLst>
              <a:ext uri="{FF2B5EF4-FFF2-40B4-BE49-F238E27FC236}">
                <a16:creationId xmlns:a16="http://schemas.microsoft.com/office/drawing/2014/main" id="{C494A5B4-92AE-C941-AA47-2BA328470661}"/>
              </a:ext>
            </a:extLst>
          </p:cNvPr>
          <p:cNvPicPr>
            <a:picLocks noChangeAspect="1"/>
          </p:cNvPicPr>
          <p:nvPr userDrawn="1"/>
        </p:nvPicPr>
        <p:blipFill>
          <a:blip r:embed="rId2"/>
          <a:srcRect/>
          <a:stretch/>
        </p:blipFill>
        <p:spPr>
          <a:xfrm>
            <a:off x="10121242" y="4560710"/>
            <a:ext cx="1330582" cy="1343377"/>
          </a:xfrm>
          <a:prstGeom prst="rect">
            <a:avLst/>
          </a:prstGeom>
        </p:spPr>
      </p:pic>
      <p:sp>
        <p:nvSpPr>
          <p:cNvPr id="5" name="Rectangle 4"/>
          <p:cNvSpPr/>
          <p:nvPr userDrawn="1"/>
        </p:nvSpPr>
        <p:spPr>
          <a:xfrm>
            <a:off x="0" y="9522"/>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87221" y="19041"/>
            <a:ext cx="10068310" cy="981081"/>
          </a:xfrm>
        </p:spPr>
        <p:txBody>
          <a:bodyPr anchor="ctr">
            <a:noAutofit/>
          </a:bodyPr>
          <a:lstStyle>
            <a:lvl1pPr algn="r">
              <a:lnSpc>
                <a:spcPct val="70000"/>
              </a:lnSpc>
              <a:defRPr sz="3600" b="1" baseline="0">
                <a:solidFill>
                  <a:schemeClr val="bg2"/>
                </a:solidFill>
              </a:defRPr>
            </a:lvl1pPr>
          </a:lstStyle>
          <a:p>
            <a:r>
              <a:rPr lang="he-IL" dirty="0"/>
              <a:t>ראשי פרקים מפורטים</a:t>
            </a:r>
            <a:endParaRPr lang="en-US" dirty="0"/>
          </a:p>
        </p:txBody>
      </p:sp>
      <p:sp>
        <p:nvSpPr>
          <p:cNvPr id="32" name="Text Placeholder 9"/>
          <p:cNvSpPr>
            <a:spLocks noGrp="1"/>
          </p:cNvSpPr>
          <p:nvPr>
            <p:ph type="body" sz="quarter" idx="23" hasCustomPrompt="1"/>
          </p:nvPr>
        </p:nvSpPr>
        <p:spPr>
          <a:xfrm>
            <a:off x="6790620" y="1782779"/>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33" name="Text Placeholder 5"/>
          <p:cNvSpPr>
            <a:spLocks noGrp="1"/>
          </p:cNvSpPr>
          <p:nvPr>
            <p:ph type="body" sz="quarter" idx="18" hasCustomPrompt="1"/>
          </p:nvPr>
        </p:nvSpPr>
        <p:spPr>
          <a:xfrm>
            <a:off x="6790620" y="1409772"/>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43" name="Text Placeholder 9"/>
          <p:cNvSpPr>
            <a:spLocks noGrp="1"/>
          </p:cNvSpPr>
          <p:nvPr>
            <p:ph type="body" sz="quarter" idx="24" hasCustomPrompt="1"/>
          </p:nvPr>
        </p:nvSpPr>
        <p:spPr>
          <a:xfrm>
            <a:off x="6790620" y="3446430"/>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44" name="Text Placeholder 5"/>
          <p:cNvSpPr>
            <a:spLocks noGrp="1"/>
          </p:cNvSpPr>
          <p:nvPr>
            <p:ph type="body" sz="quarter" idx="25" hasCustomPrompt="1"/>
          </p:nvPr>
        </p:nvSpPr>
        <p:spPr>
          <a:xfrm>
            <a:off x="6790620" y="3073423"/>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46" name="Text Placeholder 9"/>
          <p:cNvSpPr>
            <a:spLocks noGrp="1"/>
          </p:cNvSpPr>
          <p:nvPr>
            <p:ph type="body" sz="quarter" idx="26" hasCustomPrompt="1"/>
          </p:nvPr>
        </p:nvSpPr>
        <p:spPr>
          <a:xfrm>
            <a:off x="6790620" y="5110081"/>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47" name="Text Placeholder 5"/>
          <p:cNvSpPr>
            <a:spLocks noGrp="1"/>
          </p:cNvSpPr>
          <p:nvPr>
            <p:ph type="body" sz="quarter" idx="27" hasCustomPrompt="1"/>
          </p:nvPr>
        </p:nvSpPr>
        <p:spPr>
          <a:xfrm>
            <a:off x="6790620" y="4737074"/>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49" name="Text Placeholder 9"/>
          <p:cNvSpPr>
            <a:spLocks noGrp="1"/>
          </p:cNvSpPr>
          <p:nvPr>
            <p:ph type="body" sz="quarter" idx="28" hasCustomPrompt="1"/>
          </p:nvPr>
        </p:nvSpPr>
        <p:spPr>
          <a:xfrm>
            <a:off x="1287221" y="1782779"/>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50" name="Text Placeholder 5"/>
          <p:cNvSpPr>
            <a:spLocks noGrp="1"/>
          </p:cNvSpPr>
          <p:nvPr>
            <p:ph type="body" sz="quarter" idx="29" hasCustomPrompt="1"/>
          </p:nvPr>
        </p:nvSpPr>
        <p:spPr>
          <a:xfrm>
            <a:off x="1287221" y="1409772"/>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pic>
        <p:nvPicPr>
          <p:cNvPr id="51" name="Picture 50"/>
          <p:cNvPicPr>
            <a:picLocks noChangeAspect="1"/>
          </p:cNvPicPr>
          <p:nvPr userDrawn="1"/>
        </p:nvPicPr>
        <p:blipFill>
          <a:blip r:embed="rId2"/>
          <a:srcRect/>
          <a:stretch/>
        </p:blipFill>
        <p:spPr>
          <a:xfrm>
            <a:off x="4646131" y="1230489"/>
            <a:ext cx="1330582" cy="1343377"/>
          </a:xfrm>
          <a:prstGeom prst="rect">
            <a:avLst/>
          </a:prstGeom>
        </p:spPr>
      </p:pic>
      <p:sp>
        <p:nvSpPr>
          <p:cNvPr id="52" name="Text Placeholder 9"/>
          <p:cNvSpPr>
            <a:spLocks noGrp="1"/>
          </p:cNvSpPr>
          <p:nvPr>
            <p:ph type="body" sz="quarter" idx="30" hasCustomPrompt="1"/>
          </p:nvPr>
        </p:nvSpPr>
        <p:spPr>
          <a:xfrm>
            <a:off x="1287221" y="3446430"/>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53" name="Text Placeholder 5"/>
          <p:cNvSpPr>
            <a:spLocks noGrp="1"/>
          </p:cNvSpPr>
          <p:nvPr>
            <p:ph type="body" sz="quarter" idx="31" hasCustomPrompt="1"/>
          </p:nvPr>
        </p:nvSpPr>
        <p:spPr>
          <a:xfrm>
            <a:off x="1287221" y="3073423"/>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55" name="Text Placeholder 9"/>
          <p:cNvSpPr>
            <a:spLocks noGrp="1"/>
          </p:cNvSpPr>
          <p:nvPr>
            <p:ph type="body" sz="quarter" idx="32" hasCustomPrompt="1"/>
          </p:nvPr>
        </p:nvSpPr>
        <p:spPr>
          <a:xfrm>
            <a:off x="1287221" y="5110081"/>
            <a:ext cx="3186747" cy="719193"/>
          </a:xfrm>
        </p:spPr>
        <p:txBody>
          <a:bodyPr>
            <a:noAutofit/>
          </a:bodyPr>
          <a:lstStyle>
            <a:lvl1pPr>
              <a:lnSpc>
                <a:spcPct val="120000"/>
              </a:lnSpc>
              <a:buNone/>
              <a:defRPr sz="1400" b="0" baseline="0"/>
            </a:lvl1pPr>
          </a:lstStyle>
          <a:p>
            <a:pPr lvl="0"/>
            <a:r>
              <a:rPr lang="he-IL" dirty="0"/>
              <a:t>צא הקם ינאצם אבסטרקטי מלה</a:t>
            </a:r>
            <a:r>
              <a:rPr lang="en-US" dirty="0"/>
              <a:t> </a:t>
            </a:r>
            <a:r>
              <a:rPr lang="he-IL" dirty="0" err="1"/>
              <a:t>אינטרפו</a:t>
            </a:r>
            <a:r>
              <a:rPr lang="en-US" dirty="0"/>
              <a:t> </a:t>
            </a:r>
            <a:r>
              <a:rPr lang="he-IL" dirty="0"/>
              <a:t>לציות סוננת</a:t>
            </a:r>
            <a:r>
              <a:rPr lang="en-US" dirty="0"/>
              <a:t> </a:t>
            </a:r>
            <a:r>
              <a:rPr lang="he-IL" dirty="0"/>
              <a:t>אינטראקציית </a:t>
            </a:r>
            <a:r>
              <a:rPr lang="he-IL" dirty="0" err="1"/>
              <a:t>ירוצא</a:t>
            </a:r>
            <a:r>
              <a:rPr lang="he-IL" dirty="0"/>
              <a:t> הקם ינאצם אבסטרקטי מלה</a:t>
            </a:r>
            <a:endParaRPr lang="en-US" dirty="0"/>
          </a:p>
        </p:txBody>
      </p:sp>
      <p:sp>
        <p:nvSpPr>
          <p:cNvPr id="56" name="Text Placeholder 5"/>
          <p:cNvSpPr>
            <a:spLocks noGrp="1"/>
          </p:cNvSpPr>
          <p:nvPr>
            <p:ph type="body" sz="quarter" idx="33" hasCustomPrompt="1"/>
          </p:nvPr>
        </p:nvSpPr>
        <p:spPr>
          <a:xfrm>
            <a:off x="1287221" y="4737074"/>
            <a:ext cx="3186748" cy="272921"/>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58" name="Text Placeholder 13"/>
          <p:cNvSpPr>
            <a:spLocks noGrp="1"/>
          </p:cNvSpPr>
          <p:nvPr>
            <p:ph type="body" sz="quarter" idx="34" hasCustomPrompt="1"/>
          </p:nvPr>
        </p:nvSpPr>
        <p:spPr>
          <a:xfrm>
            <a:off x="5054963" y="1782779"/>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61" name="Text Placeholder 13"/>
          <p:cNvSpPr>
            <a:spLocks noGrp="1"/>
          </p:cNvSpPr>
          <p:nvPr>
            <p:ph type="body" sz="quarter" idx="35" hasCustomPrompt="1"/>
          </p:nvPr>
        </p:nvSpPr>
        <p:spPr>
          <a:xfrm>
            <a:off x="5054963" y="3411564"/>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63" name="Text Placeholder 13"/>
          <p:cNvSpPr>
            <a:spLocks noGrp="1"/>
          </p:cNvSpPr>
          <p:nvPr>
            <p:ph type="body" sz="quarter" idx="36" hasCustomPrompt="1"/>
          </p:nvPr>
        </p:nvSpPr>
        <p:spPr>
          <a:xfrm>
            <a:off x="5054963" y="5079159"/>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65" name="Text Placeholder 13"/>
          <p:cNvSpPr>
            <a:spLocks noGrp="1"/>
          </p:cNvSpPr>
          <p:nvPr>
            <p:ph type="body" sz="quarter" idx="37" hasCustomPrompt="1"/>
          </p:nvPr>
        </p:nvSpPr>
        <p:spPr>
          <a:xfrm>
            <a:off x="10539701" y="1782779"/>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66" name="Text Placeholder 13"/>
          <p:cNvSpPr>
            <a:spLocks noGrp="1"/>
          </p:cNvSpPr>
          <p:nvPr>
            <p:ph type="body" sz="quarter" idx="38" hasCustomPrompt="1"/>
          </p:nvPr>
        </p:nvSpPr>
        <p:spPr>
          <a:xfrm>
            <a:off x="10539701" y="3411564"/>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67" name="Text Placeholder 13"/>
          <p:cNvSpPr>
            <a:spLocks noGrp="1"/>
          </p:cNvSpPr>
          <p:nvPr>
            <p:ph type="body" sz="quarter" idx="39" hasCustomPrompt="1"/>
          </p:nvPr>
        </p:nvSpPr>
        <p:spPr>
          <a:xfrm>
            <a:off x="10539701" y="5079159"/>
            <a:ext cx="514060" cy="427840"/>
          </a:xfrm>
        </p:spPr>
        <p:txBody>
          <a:bodyPr>
            <a:normAutofit/>
          </a:bodyPr>
          <a:lstStyle>
            <a:lvl1pPr algn="ctr">
              <a:defRPr sz="2000" b="1">
                <a:solidFill>
                  <a:schemeClr val="bg1"/>
                </a:solidFill>
              </a:defRPr>
            </a:lvl1p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1</a:t>
            </a:r>
            <a:r>
              <a:rPr lang="en-US" dirty="0"/>
              <a:t>0</a:t>
            </a:r>
          </a:p>
        </p:txBody>
      </p:sp>
      <p:sp>
        <p:nvSpPr>
          <p:cNvPr id="34" name="Footer Placeholder 27">
            <a:extLst>
              <a:ext uri="{FF2B5EF4-FFF2-40B4-BE49-F238E27FC236}">
                <a16:creationId xmlns:a16="http://schemas.microsoft.com/office/drawing/2014/main" id="{A26B7019-62B3-4B49-A11B-DDD9ADE4617A}"/>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35" name="Slide Number Placeholder 3">
            <a:extLst>
              <a:ext uri="{FF2B5EF4-FFF2-40B4-BE49-F238E27FC236}">
                <a16:creationId xmlns:a16="http://schemas.microsoft.com/office/drawing/2014/main" id="{FDF9804C-113D-C449-B422-D5E58F6D73E1}"/>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31" name="Picture 30">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srcRect/>
          <a:stretch/>
        </p:blipFill>
        <p:spPr>
          <a:xfrm>
            <a:off x="2877" y="19521"/>
            <a:ext cx="7204215" cy="6822367"/>
          </a:xfrm>
          <a:prstGeom prst="rect">
            <a:avLst/>
          </a:prstGeom>
        </p:spPr>
      </p:pic>
      <p:sp>
        <p:nvSpPr>
          <p:cNvPr id="2" name="Title 1"/>
          <p:cNvSpPr>
            <a:spLocks noGrp="1"/>
          </p:cNvSpPr>
          <p:nvPr>
            <p:ph type="ctrTitle" hasCustomPrompt="1"/>
          </p:nvPr>
        </p:nvSpPr>
        <p:spPr>
          <a:xfrm>
            <a:off x="4826000" y="0"/>
            <a:ext cx="6476999" cy="990600"/>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4826000" y="1474435"/>
            <a:ext cx="6477000" cy="4217238"/>
          </a:xfrm>
        </p:spPr>
        <p:txBody>
          <a:bodyPr numCol="2" spcCol="540000" rtlCol="1">
            <a:noAutofit/>
          </a:bodyPr>
          <a:lstStyle>
            <a:lvl1pPr marL="0" indent="0" algn="r" rtl="1">
              <a:lnSpc>
                <a:spcPct val="120000"/>
              </a:lnSpc>
              <a:buNone/>
              <a:defRPr sz="11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a:t>
            </a:r>
            <a:endParaRPr lang="en-US" dirty="0"/>
          </a:p>
        </p:txBody>
      </p:sp>
      <p:sp>
        <p:nvSpPr>
          <p:cNvPr id="10" name="Footer Placeholder 27">
            <a:extLst>
              <a:ext uri="{FF2B5EF4-FFF2-40B4-BE49-F238E27FC236}">
                <a16:creationId xmlns:a16="http://schemas.microsoft.com/office/drawing/2014/main" id="{33B93D18-DD94-7E4A-AEBF-131C557C81A9}"/>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1" name="Slide Number Placeholder 3">
            <a:extLst>
              <a:ext uri="{FF2B5EF4-FFF2-40B4-BE49-F238E27FC236}">
                <a16:creationId xmlns:a16="http://schemas.microsoft.com/office/drawing/2014/main" id="{1C9C7A14-FDC7-E841-9FD0-CB6E34D2BA40}"/>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9" name="Picture 8">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6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flipH="1">
            <a:off x="1087035" y="1717310"/>
            <a:ext cx="5647593" cy="870194"/>
          </a:xfrm>
        </p:spPr>
        <p:txBody>
          <a:bodyPr anchor="b">
            <a:noAutofit/>
          </a:bodyPr>
          <a:lstStyle>
            <a:lvl1pPr algn="l">
              <a:defRPr sz="4400" baseline="0"/>
            </a:lvl1pPr>
          </a:lstStyle>
          <a:p>
            <a:r>
              <a:rPr lang="he-IL" dirty="0"/>
              <a:t>כותרת ראשית</a:t>
            </a:r>
            <a:endParaRPr lang="en-US" dirty="0"/>
          </a:p>
        </p:txBody>
      </p:sp>
      <p:pic>
        <p:nvPicPr>
          <p:cNvPr id="15" name="Picture 14"/>
          <p:cNvPicPr>
            <a:picLocks noChangeAspect="1"/>
          </p:cNvPicPr>
          <p:nvPr userDrawn="1"/>
        </p:nvPicPr>
        <p:blipFill>
          <a:blip r:embed="rId2"/>
          <a:srcRect/>
          <a:stretch/>
        </p:blipFill>
        <p:spPr>
          <a:xfrm flipH="1">
            <a:off x="7404100" y="-1"/>
            <a:ext cx="4787900" cy="6858001"/>
          </a:xfrm>
          <a:prstGeom prst="rect">
            <a:avLst/>
          </a:prstGeom>
        </p:spPr>
      </p:pic>
      <p:sp>
        <p:nvSpPr>
          <p:cNvPr id="3" name="Subtitle 2"/>
          <p:cNvSpPr>
            <a:spLocks noGrp="1"/>
          </p:cNvSpPr>
          <p:nvPr>
            <p:ph type="subTitle" idx="1" hasCustomPrompt="1"/>
          </p:nvPr>
        </p:nvSpPr>
        <p:spPr>
          <a:xfrm flipH="1">
            <a:off x="1087035" y="2874108"/>
            <a:ext cx="5647593" cy="414215"/>
          </a:xfrm>
        </p:spPr>
        <p:txBody>
          <a:bodyPr>
            <a:noAutofit/>
          </a:bodyPr>
          <a:lstStyle>
            <a:lvl1pPr marL="0" indent="0" algn="l">
              <a:buNone/>
              <a:defRPr sz="18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כותרת משנה</a:t>
            </a:r>
            <a:endParaRPr lang="en-US" dirty="0"/>
          </a:p>
        </p:txBody>
      </p:sp>
      <p:sp>
        <p:nvSpPr>
          <p:cNvPr id="4" name="Date Placeholder 3"/>
          <p:cNvSpPr>
            <a:spLocks noGrp="1"/>
          </p:cNvSpPr>
          <p:nvPr>
            <p:ph type="dt" sz="half" idx="10"/>
          </p:nvPr>
        </p:nvSpPr>
        <p:spPr>
          <a:xfrm flipH="1">
            <a:off x="1087035" y="3288323"/>
            <a:ext cx="2743200" cy="365125"/>
          </a:xfrm>
          <a:prstGeom prst="rect">
            <a:avLst/>
          </a:prstGeom>
        </p:spPr>
        <p:txBody>
          <a:bodyPr/>
          <a:lstStyle>
            <a:lvl1pPr algn="l">
              <a:defRPr sz="1800" b="0">
                <a:solidFill>
                  <a:schemeClr val="accent1"/>
                </a:solidFill>
              </a:defRPr>
            </a:lvl1p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4645" y="5287074"/>
            <a:ext cx="3887979" cy="1069934"/>
          </a:xfrm>
          <a:prstGeom prst="rect">
            <a:avLst/>
          </a:prstGeom>
        </p:spPr>
      </p:pic>
    </p:spTree>
    <p:extLst>
      <p:ext uri="{BB962C8B-B14F-4D97-AF65-F5344CB8AC3E}">
        <p14:creationId xmlns:p14="http://schemas.microsoft.com/office/powerpoint/2010/main" val="305247210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16112"/>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srcRect/>
          <a:stretch/>
        </p:blipFill>
        <p:spPr>
          <a:xfrm>
            <a:off x="0" y="1"/>
            <a:ext cx="7204215" cy="6858000"/>
          </a:xfrm>
          <a:prstGeom prst="rect">
            <a:avLst/>
          </a:prstGeom>
        </p:spPr>
      </p:pic>
      <p:sp>
        <p:nvSpPr>
          <p:cNvPr id="2" name="Title 1"/>
          <p:cNvSpPr>
            <a:spLocks noGrp="1"/>
          </p:cNvSpPr>
          <p:nvPr>
            <p:ph type="ctrTitle" hasCustomPrompt="1"/>
          </p:nvPr>
        </p:nvSpPr>
        <p:spPr>
          <a:xfrm>
            <a:off x="4826000" y="16112"/>
            <a:ext cx="6476999" cy="990600"/>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4147536" y="1523204"/>
            <a:ext cx="6629322" cy="860551"/>
          </a:xfrm>
        </p:spPr>
        <p:txBody>
          <a:bodyPr numCol="1" spcCol="540000" rtlCol="1">
            <a:noAutofit/>
          </a:bodyPr>
          <a:lstStyle>
            <a:lvl1pPr marL="0" indent="0" algn="r" rtl="1">
              <a:lnSpc>
                <a:spcPct val="120000"/>
              </a:lnSpc>
              <a:buNone/>
              <a:defRPr sz="11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a:t>
            </a:r>
            <a:endParaRPr lang="en-US" dirty="0"/>
          </a:p>
        </p:txBody>
      </p:sp>
      <p:sp>
        <p:nvSpPr>
          <p:cNvPr id="10" name="Footer Placeholder 27">
            <a:extLst>
              <a:ext uri="{FF2B5EF4-FFF2-40B4-BE49-F238E27FC236}">
                <a16:creationId xmlns:a16="http://schemas.microsoft.com/office/drawing/2014/main" id="{33B93D18-DD94-7E4A-AEBF-131C557C81A9}"/>
              </a:ext>
            </a:extLst>
          </p:cNvPr>
          <p:cNvSpPr>
            <a:spLocks noGrp="1"/>
          </p:cNvSpPr>
          <p:nvPr>
            <p:ph type="ftr" sz="quarter" idx="10"/>
          </p:nvPr>
        </p:nvSpPr>
        <p:spPr>
          <a:xfrm>
            <a:off x="9138368" y="6301153"/>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1" name="Slide Number Placeholder 3">
            <a:extLst>
              <a:ext uri="{FF2B5EF4-FFF2-40B4-BE49-F238E27FC236}">
                <a16:creationId xmlns:a16="http://schemas.microsoft.com/office/drawing/2014/main" id="{1C9C7A14-FDC7-E841-9FD0-CB6E34D2BA40}"/>
              </a:ext>
            </a:extLst>
          </p:cNvPr>
          <p:cNvSpPr>
            <a:spLocks noGrp="1"/>
          </p:cNvSpPr>
          <p:nvPr>
            <p:ph type="sldNum" sz="quarter" idx="21"/>
          </p:nvPr>
        </p:nvSpPr>
        <p:spPr>
          <a:xfrm>
            <a:off x="11348169" y="6255035"/>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9" name="Picture 8">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909388"/>
            <a:ext cx="726433" cy="75844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6633" y="1482175"/>
            <a:ext cx="729633" cy="729633"/>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4819" y="2542338"/>
            <a:ext cx="729633" cy="72963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6633" y="3702829"/>
            <a:ext cx="729633" cy="729633"/>
          </a:xfrm>
          <a:prstGeom prst="rect">
            <a:avLst/>
          </a:prstGeom>
        </p:spPr>
      </p:pic>
      <p:pic>
        <p:nvPicPr>
          <p:cNvPr id="22" name="Picture 2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4819" y="4756767"/>
            <a:ext cx="729633" cy="729633"/>
          </a:xfrm>
          <a:prstGeom prst="rect">
            <a:avLst/>
          </a:prstGeom>
        </p:spPr>
      </p:pic>
      <p:sp>
        <p:nvSpPr>
          <p:cNvPr id="23" name="Text Placeholder 22"/>
          <p:cNvSpPr>
            <a:spLocks noGrp="1"/>
          </p:cNvSpPr>
          <p:nvPr>
            <p:ph type="body" sz="quarter" idx="23" hasCustomPrompt="1"/>
          </p:nvPr>
        </p:nvSpPr>
        <p:spPr>
          <a:xfrm>
            <a:off x="4147457" y="3775680"/>
            <a:ext cx="6630081" cy="844550"/>
          </a:xfrm>
        </p:spPr>
        <p:txBody>
          <a:bodyPr numCol="1"/>
          <a:lstStyle>
            <a:lvl1pPr>
              <a:lnSpc>
                <a:spcPct val="120000"/>
              </a:lnSpc>
              <a:defRPr sz="1100"/>
            </a:lvl1pPr>
          </a:lstStyle>
          <a:p>
            <a:pPr lvl="0"/>
            <a:r>
              <a:rPr lang="he-IL" dirty="0"/>
              <a:t>טקסט רץ</a:t>
            </a:r>
            <a:endParaRPr lang="en-US" dirty="0"/>
          </a:p>
        </p:txBody>
      </p:sp>
      <p:sp>
        <p:nvSpPr>
          <p:cNvPr id="25" name="Text Placeholder 24"/>
          <p:cNvSpPr>
            <a:spLocks noGrp="1"/>
          </p:cNvSpPr>
          <p:nvPr>
            <p:ph type="body" sz="quarter" idx="24" hasCustomPrompt="1"/>
          </p:nvPr>
        </p:nvSpPr>
        <p:spPr>
          <a:xfrm>
            <a:off x="4147457" y="4865925"/>
            <a:ext cx="6630081" cy="881062"/>
          </a:xfrm>
        </p:spPr>
        <p:txBody>
          <a:bodyPr numCol="1"/>
          <a:lstStyle>
            <a:lvl1pPr>
              <a:lnSpc>
                <a:spcPct val="120000"/>
              </a:lnSpc>
              <a:defRPr sz="1100"/>
            </a:lvl1pPr>
          </a:lstStyle>
          <a:p>
            <a:pPr lvl="0"/>
            <a:r>
              <a:rPr lang="he-IL" dirty="0"/>
              <a:t>טקסט רץ</a:t>
            </a:r>
            <a:endParaRPr lang="en-US" dirty="0"/>
          </a:p>
        </p:txBody>
      </p:sp>
      <p:sp>
        <p:nvSpPr>
          <p:cNvPr id="27" name="Text Placeholder 26"/>
          <p:cNvSpPr>
            <a:spLocks noGrp="1"/>
          </p:cNvSpPr>
          <p:nvPr>
            <p:ph type="body" sz="quarter" idx="25" hasCustomPrompt="1"/>
          </p:nvPr>
        </p:nvSpPr>
        <p:spPr>
          <a:xfrm>
            <a:off x="4148138" y="2582863"/>
            <a:ext cx="6629400" cy="939800"/>
          </a:xfrm>
        </p:spPr>
        <p:txBody>
          <a:bodyPr/>
          <a:lstStyle>
            <a:lvl1pPr>
              <a:lnSpc>
                <a:spcPct val="120000"/>
              </a:lnSpc>
              <a:defRPr sz="1100"/>
            </a:lvl1pPr>
          </a:lstStyle>
          <a:p>
            <a:pPr lvl="0"/>
            <a:r>
              <a:rPr lang="he-IL" dirty="0"/>
              <a:t>טקסט רץ</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A712D-C1F3-314C-8F8A-98D4E6E8142D}"/>
              </a:ext>
            </a:extLst>
          </p:cNvPr>
          <p:cNvPicPr>
            <a:picLocks noChangeAspect="1"/>
          </p:cNvPicPr>
          <p:nvPr userDrawn="1"/>
        </p:nvPicPr>
        <p:blipFill>
          <a:blip r:embed="rId2"/>
          <a:srcRect/>
          <a:stretch/>
        </p:blipFill>
        <p:spPr>
          <a:xfrm>
            <a:off x="0" y="1"/>
            <a:ext cx="7204215" cy="6858000"/>
          </a:xfrm>
          <a:prstGeom prst="rect">
            <a:avLst/>
          </a:prstGeom>
        </p:spPr>
      </p:pic>
      <p:sp>
        <p:nvSpPr>
          <p:cNvPr id="2" name="Title 1"/>
          <p:cNvSpPr>
            <a:spLocks noGrp="1"/>
          </p:cNvSpPr>
          <p:nvPr>
            <p:ph type="ctrTitle" hasCustomPrompt="1"/>
          </p:nvPr>
        </p:nvSpPr>
        <p:spPr>
          <a:xfrm>
            <a:off x="4826000" y="16112"/>
            <a:ext cx="6476999" cy="974488"/>
          </a:xfrm>
        </p:spPr>
        <p:txBody>
          <a:bodyPr anchor="ctr">
            <a:noAutofit/>
          </a:bodyPr>
          <a:lstStyle>
            <a:lvl1pPr algn="r">
              <a:lnSpc>
                <a:spcPct val="70000"/>
              </a:lnSpc>
              <a:defRPr sz="3600" b="1" baseline="0">
                <a:solidFill>
                  <a:schemeClr val="bg2"/>
                </a:solidFill>
              </a:defRPr>
            </a:lvl1pPr>
          </a:lstStyle>
          <a:p>
            <a:r>
              <a:rPr lang="he-IL" dirty="0"/>
              <a:t>כאן תבוא כותרת</a:t>
            </a:r>
            <a:endParaRPr lang="en-US" dirty="0"/>
          </a:p>
        </p:txBody>
      </p:sp>
      <p:sp>
        <p:nvSpPr>
          <p:cNvPr id="3" name="Subtitle 2"/>
          <p:cNvSpPr>
            <a:spLocks noGrp="1"/>
          </p:cNvSpPr>
          <p:nvPr>
            <p:ph type="subTitle" idx="1" hasCustomPrompt="1"/>
          </p:nvPr>
        </p:nvSpPr>
        <p:spPr>
          <a:xfrm>
            <a:off x="4826000" y="1474435"/>
            <a:ext cx="6477000" cy="4217238"/>
          </a:xfrm>
        </p:spPr>
        <p:txBody>
          <a:bodyPr numCol="2" spcCol="540000" rtlCol="1">
            <a:noAutofit/>
          </a:bodyPr>
          <a:lstStyle>
            <a:lvl1pPr marL="0" indent="0" algn="r">
              <a:lnSpc>
                <a:spcPct val="120000"/>
              </a:lnSpc>
              <a:buNone/>
              <a:defRPr sz="11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a:t>
            </a:r>
            <a:endParaRPr lang="en-US" dirty="0"/>
          </a:p>
        </p:txBody>
      </p:sp>
      <p:sp>
        <p:nvSpPr>
          <p:cNvPr id="10" name="Picture Placeholder 5"/>
          <p:cNvSpPr>
            <a:spLocks noGrp="1"/>
          </p:cNvSpPr>
          <p:nvPr>
            <p:ph type="pic" sz="quarter" idx="11" hasCustomPrompt="1"/>
          </p:nvPr>
        </p:nvSpPr>
        <p:spPr>
          <a:xfrm>
            <a:off x="-156756" y="1411354"/>
            <a:ext cx="4343400" cy="4343400"/>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1" name="Footer Placeholder 27">
            <a:extLst>
              <a:ext uri="{FF2B5EF4-FFF2-40B4-BE49-F238E27FC236}">
                <a16:creationId xmlns:a16="http://schemas.microsoft.com/office/drawing/2014/main" id="{D03623A1-3576-3941-9DD6-786132DC3595}"/>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2" name="Slide Number Placeholder 3">
            <a:extLst>
              <a:ext uri="{FF2B5EF4-FFF2-40B4-BE49-F238E27FC236}">
                <a16:creationId xmlns:a16="http://schemas.microsoft.com/office/drawing/2014/main" id="{AA85C6FC-4B56-8D44-825F-805CF8B9865C}"/>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4" name="Picture 13">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76191" y="2527300"/>
            <a:ext cx="576118" cy="576118"/>
          </a:xfrm>
          <a:prstGeom prst="rect">
            <a:avLst/>
          </a:prstGeom>
        </p:spPr>
      </p:pic>
      <p:sp>
        <p:nvSpPr>
          <p:cNvPr id="11" name="Title 1"/>
          <p:cNvSpPr>
            <a:spLocks noGrp="1"/>
          </p:cNvSpPr>
          <p:nvPr>
            <p:ph type="ctrTitle" hasCustomPrompt="1"/>
          </p:nvPr>
        </p:nvSpPr>
        <p:spPr>
          <a:xfrm>
            <a:off x="2170299" y="3316032"/>
            <a:ext cx="7787898" cy="535531"/>
          </a:xfrm>
        </p:spPr>
        <p:txBody>
          <a:bodyPr anchor="b">
            <a:noAutofit/>
          </a:bodyPr>
          <a:lstStyle>
            <a:lvl1pPr algn="ctr">
              <a:defRPr sz="3200" b="0" baseline="0">
                <a:solidFill>
                  <a:schemeClr val="accent1"/>
                </a:solidFill>
              </a:defRPr>
            </a:lvl1pPr>
          </a:lstStyle>
          <a:p>
            <a:r>
              <a:rPr lang="en-US" dirty="0"/>
              <a:t>“</a:t>
            </a:r>
            <a:r>
              <a:rPr lang="he-IL" dirty="0"/>
              <a:t>פה יגיע ציטוט מעורר השראה.״</a:t>
            </a:r>
            <a:endParaRPr lang="en-US" dirty="0"/>
          </a:p>
        </p:txBody>
      </p:sp>
      <p:sp>
        <p:nvSpPr>
          <p:cNvPr id="5" name="מציין מיקום טקסט 4"/>
          <p:cNvSpPr>
            <a:spLocks noGrp="1"/>
          </p:cNvSpPr>
          <p:nvPr>
            <p:ph type="body" sz="quarter" idx="10" hasCustomPrompt="1"/>
          </p:nvPr>
        </p:nvSpPr>
        <p:spPr>
          <a:xfrm>
            <a:off x="3553656" y="4630216"/>
            <a:ext cx="4771640" cy="382656"/>
          </a:xfrm>
        </p:spPr>
        <p:txBody>
          <a:bodyPr>
            <a:noAutofit/>
          </a:bodyPr>
          <a:lstStyle>
            <a:lvl1pPr algn="ctr">
              <a:defRPr sz="1800">
                <a:solidFill>
                  <a:schemeClr val="tx2"/>
                </a:solidFill>
              </a:defRPr>
            </a:lvl1pPr>
          </a:lstStyle>
          <a:p>
            <a:pPr lvl="0"/>
            <a:r>
              <a:rPr lang="he-IL" dirty="0"/>
              <a:t>- ביל גייטס, </a:t>
            </a:r>
            <a:r>
              <a:rPr lang="he-IL"/>
              <a:t>מייסד מיקרוסופט</a:t>
            </a:r>
            <a:endParaRPr lang="he-IL" dirty="0"/>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Title Slid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170299" y="3316032"/>
            <a:ext cx="7787898" cy="535531"/>
          </a:xfrm>
        </p:spPr>
        <p:txBody>
          <a:bodyPr anchor="b">
            <a:noAutofit/>
          </a:bodyPr>
          <a:lstStyle>
            <a:lvl1pPr algn="ctr">
              <a:defRPr sz="3200" b="0" baseline="0">
                <a:solidFill>
                  <a:schemeClr val="accent1"/>
                </a:solidFill>
              </a:defRPr>
            </a:lvl1pPr>
          </a:lstStyle>
          <a:p>
            <a:r>
              <a:rPr lang="en-US" dirty="0"/>
              <a:t>“</a:t>
            </a:r>
            <a:r>
              <a:rPr lang="he-IL" dirty="0"/>
              <a:t>פה יגיע ציטוט מעורר השראה.״</a:t>
            </a:r>
            <a:endParaRPr lang="en-US" dirty="0"/>
          </a:p>
        </p:txBody>
      </p:sp>
      <p:sp>
        <p:nvSpPr>
          <p:cNvPr id="5" name="מציין מיקום טקסט 4"/>
          <p:cNvSpPr>
            <a:spLocks noGrp="1"/>
          </p:cNvSpPr>
          <p:nvPr>
            <p:ph type="body" sz="quarter" idx="10" hasCustomPrompt="1"/>
          </p:nvPr>
        </p:nvSpPr>
        <p:spPr>
          <a:xfrm>
            <a:off x="3553656" y="4630216"/>
            <a:ext cx="4771640" cy="382656"/>
          </a:xfrm>
        </p:spPr>
        <p:txBody>
          <a:bodyPr>
            <a:noAutofit/>
          </a:bodyPr>
          <a:lstStyle>
            <a:lvl1pPr algn="ctr">
              <a:defRPr sz="1800">
                <a:solidFill>
                  <a:schemeClr val="tx2"/>
                </a:solidFill>
              </a:defRPr>
            </a:lvl1pPr>
          </a:lstStyle>
          <a:p>
            <a:pPr lvl="0"/>
            <a:r>
              <a:rPr lang="he-IL" dirty="0"/>
              <a:t>- ביל גייטס, </a:t>
            </a:r>
            <a:r>
              <a:rPr lang="he-IL"/>
              <a:t>מייסד מיקרוסופט</a:t>
            </a:r>
            <a:endParaRPr lang="he-IL"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7076" y="2548460"/>
            <a:ext cx="523097" cy="52309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4_Title Slide">
    <p:bg>
      <p:bgRef idx="1001">
        <a:schemeClr val="bg2"/>
      </p:bgRef>
    </p:bg>
    <p:spTree>
      <p:nvGrpSpPr>
        <p:cNvPr id="1" name=""/>
        <p:cNvGrpSpPr/>
        <p:nvPr/>
      </p:nvGrpSpPr>
      <p:grpSpPr>
        <a:xfrm>
          <a:off x="0" y="0"/>
          <a:ext cx="0" cy="0"/>
          <a:chOff x="0" y="0"/>
          <a:chExt cx="0" cy="0"/>
        </a:xfrm>
      </p:grpSpPr>
      <p:sp>
        <p:nvSpPr>
          <p:cNvPr id="10" name="Footer Placeholder 27">
            <a:extLst>
              <a:ext uri="{FF2B5EF4-FFF2-40B4-BE49-F238E27FC236}">
                <a16:creationId xmlns:a16="http://schemas.microsoft.com/office/drawing/2014/main" id="{C497C2CB-7B7D-154D-B99F-C55C790AD34E}"/>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tx2"/>
                </a:solidFill>
              </a:defRPr>
            </a:lvl1pPr>
          </a:lstStyle>
          <a:p>
            <a:pPr rtl="1"/>
            <a:r>
              <a:rPr lang="he-IL"/>
              <a:t>כותרת המצגת</a:t>
            </a:r>
            <a:endParaRPr lang="en-US" dirty="0"/>
          </a:p>
        </p:txBody>
      </p:sp>
      <p:sp>
        <p:nvSpPr>
          <p:cNvPr id="12" name="Slide Number Placeholder 3">
            <a:extLst>
              <a:ext uri="{FF2B5EF4-FFF2-40B4-BE49-F238E27FC236}">
                <a16:creationId xmlns:a16="http://schemas.microsoft.com/office/drawing/2014/main" id="{57C43374-7F20-1449-BBC8-3AFC9976835E}"/>
              </a:ext>
            </a:extLst>
          </p:cNvPr>
          <p:cNvSpPr>
            <a:spLocks noGrp="1"/>
          </p:cNvSpPr>
          <p:nvPr>
            <p:ph type="sldNum" sz="quarter" idx="21"/>
          </p:nvPr>
        </p:nvSpPr>
        <p:spPr>
          <a:xfrm>
            <a:off x="11348169" y="6238923"/>
            <a:ext cx="476250" cy="365125"/>
          </a:xfrm>
        </p:spPr>
        <p:txBody>
          <a:bodyPr/>
          <a:lstStyle>
            <a:lvl1pPr>
              <a:defRPr>
                <a:solidFill>
                  <a:schemeClr val="tx2"/>
                </a:solidFill>
              </a:defRPr>
            </a:lvl1pPr>
          </a:lstStyle>
          <a:p>
            <a:fld id="{FDB471CC-1647-9041-AC92-CE8E329D9294}" type="slidenum">
              <a:rPr lang="en-US" smtClean="0"/>
              <a:pPr/>
              <a:t>‹#›</a:t>
            </a:fld>
            <a:endParaRPr lang="en-US"/>
          </a:p>
        </p:txBody>
      </p:sp>
      <p:pic>
        <p:nvPicPr>
          <p:cNvPr id="13" name="Picture 12">
            <a:extLst>
              <a:ext uri="{FF2B5EF4-FFF2-40B4-BE49-F238E27FC236}">
                <a16:creationId xmlns:a16="http://schemas.microsoft.com/office/drawing/2014/main" id="{9D9B12B5-AD0D-6A4E-A3C9-C03251F3F1D9}"/>
              </a:ext>
            </a:extLst>
          </p:cNvPr>
          <p:cNvPicPr>
            <a:picLocks noChangeAspect="1"/>
          </p:cNvPicPr>
          <p:nvPr userDrawn="1"/>
        </p:nvPicPr>
        <p:blipFill>
          <a:blip r:embed="rId2"/>
          <a:srcRect/>
          <a:stretch/>
        </p:blipFill>
        <p:spPr>
          <a:xfrm>
            <a:off x="367581" y="5903328"/>
            <a:ext cx="726433" cy="738341"/>
          </a:xfrm>
          <a:prstGeom prst="rect">
            <a:avLst/>
          </a:prstGeom>
        </p:spPr>
      </p:pic>
      <p:sp>
        <p:nvSpPr>
          <p:cNvPr id="14" name="Rectangle 13">
            <a:extLst>
              <a:ext uri="{FF2B5EF4-FFF2-40B4-BE49-F238E27FC236}">
                <a16:creationId xmlns:a16="http://schemas.microsoft.com/office/drawing/2014/main" id="{36C5CD55-CD6D-6F49-9A16-FE32D78DB90F}"/>
              </a:ext>
            </a:extLst>
          </p:cNvPr>
          <p:cNvSpPr/>
          <p:nvPr userDrawn="1"/>
        </p:nvSpPr>
        <p:spPr>
          <a:xfrm>
            <a:off x="0" y="0"/>
            <a:ext cx="12192000" cy="10210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x-none" dirty="0"/>
          </a:p>
        </p:txBody>
      </p:sp>
    </p:spTree>
    <p:extLst>
      <p:ext uri="{BB962C8B-B14F-4D97-AF65-F5344CB8AC3E}">
        <p14:creationId xmlns:p14="http://schemas.microsoft.com/office/powerpoint/2010/main" val="294085815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625517" y="35002"/>
            <a:ext cx="4677482" cy="955598"/>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6625517" y="1474435"/>
            <a:ext cx="4677482" cy="3929428"/>
          </a:xfrm>
        </p:spPr>
        <p:txBody>
          <a:bodyPr>
            <a:noAutofit/>
          </a:bodyPr>
          <a:lstStyle>
            <a:lvl1pPr marL="0" indent="0" algn="r">
              <a:lnSpc>
                <a:spcPct val="120000"/>
              </a:lnSpc>
              <a:buNone/>
              <a:defRPr sz="18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 סטרוקטורות </a:t>
            </a:r>
            <a:r>
              <a:rPr lang="he-IL" dirty="0" err="1"/>
              <a:t>תלחינני</a:t>
            </a:r>
            <a:r>
              <a:rPr lang="he-IL" dirty="0"/>
              <a:t> תש או ממפה </a:t>
            </a:r>
            <a:r>
              <a:rPr lang="he-IL" dirty="0" err="1"/>
              <a:t>היעגנם</a:t>
            </a:r>
            <a:r>
              <a:rPr lang="he-IL" dirty="0"/>
              <a:t> </a:t>
            </a:r>
            <a:r>
              <a:rPr lang="he-IL" dirty="0" err="1"/>
              <a:t>יתמחזר</a:t>
            </a:r>
            <a:r>
              <a:rPr lang="he-IL" dirty="0"/>
              <a:t> מק שקן חנכנו סנוקר תחטוב תהופנט </a:t>
            </a:r>
            <a:r>
              <a:rPr lang="he-IL" dirty="0" err="1"/>
              <a:t>יולן</a:t>
            </a:r>
            <a:r>
              <a:rPr lang="he-IL" dirty="0"/>
              <a:t> אמבולטורי זרכן תיקבצנה </a:t>
            </a:r>
            <a:r>
              <a:rPr lang="he-IL" dirty="0" err="1"/>
              <a:t>ספציפיקציית</a:t>
            </a:r>
            <a:r>
              <a:rPr lang="he-IL" dirty="0"/>
              <a:t> הל הלשן קרמל תכסו </a:t>
            </a:r>
            <a:r>
              <a:rPr lang="he-IL" dirty="0" err="1"/>
              <a:t>סקסופוני</a:t>
            </a:r>
            <a:r>
              <a:rPr lang="he-IL" dirty="0"/>
              <a:t> זוכר פצע קונסטיטוציוני לחום ושט יתבהר הורצת </a:t>
            </a:r>
            <a:r>
              <a:rPr lang="he-IL" dirty="0" err="1"/>
              <a:t>נרצו</a:t>
            </a:r>
            <a:r>
              <a:rPr lang="he-IL" dirty="0"/>
              <a:t> קונצרטנטי תא אחבשן מרגש פיזיולוג מר שכלל </a:t>
            </a:r>
            <a:r>
              <a:rPr lang="he-IL" dirty="0" err="1"/>
              <a:t>מיותמי</a:t>
            </a:r>
            <a:r>
              <a:rPr lang="he-IL" dirty="0"/>
              <a:t> איתן </a:t>
            </a:r>
            <a:r>
              <a:rPr lang="he-IL" dirty="0" err="1"/>
              <a:t>פיזיותרפיית</a:t>
            </a:r>
            <a:r>
              <a:rPr lang="he-IL" dirty="0"/>
              <a:t> פוטוסינתזה בצוע שנת </a:t>
            </a:r>
            <a:r>
              <a:rPr lang="he-IL" dirty="0" err="1"/>
              <a:t>שבצך</a:t>
            </a:r>
            <a:r>
              <a:rPr lang="he-IL" dirty="0"/>
              <a:t> חשו יבב סנפלינג </a:t>
            </a:r>
            <a:r>
              <a:rPr lang="he-IL" dirty="0" err="1"/>
              <a:t>ממויני</a:t>
            </a:r>
            <a:r>
              <a:rPr lang="he-IL" dirty="0"/>
              <a:t> תש </a:t>
            </a:r>
            <a:r>
              <a:rPr lang="he-IL" dirty="0" err="1"/>
              <a:t>רטרוספקטיבת</a:t>
            </a:r>
            <a:r>
              <a:rPr lang="he-IL" dirty="0"/>
              <a:t> מתומרצות זנח טסט אאחסנה</a:t>
            </a:r>
            <a:endParaRPr lang="en-US" dirty="0"/>
          </a:p>
        </p:txBody>
      </p:sp>
      <p:pic>
        <p:nvPicPr>
          <p:cNvPr id="7" name="Picture 6"/>
          <p:cNvPicPr>
            <a:picLocks noChangeAspect="1"/>
          </p:cNvPicPr>
          <p:nvPr userDrawn="1"/>
        </p:nvPicPr>
        <p:blipFill>
          <a:blip r:embed="rId2"/>
          <a:srcRect/>
          <a:stretch/>
        </p:blipFill>
        <p:spPr>
          <a:xfrm>
            <a:off x="1870" y="456447"/>
            <a:ext cx="4124912" cy="6429262"/>
          </a:xfrm>
          <a:prstGeom prst="rect">
            <a:avLst/>
          </a:prstGeom>
        </p:spPr>
      </p:pic>
      <p:sp>
        <p:nvSpPr>
          <p:cNvPr id="11" name="Picture Placeholder 5"/>
          <p:cNvSpPr>
            <a:spLocks noGrp="1"/>
          </p:cNvSpPr>
          <p:nvPr>
            <p:ph type="pic" sz="quarter" idx="11" hasCustomPrompt="1"/>
          </p:nvPr>
        </p:nvSpPr>
        <p:spPr>
          <a:xfrm>
            <a:off x="-913426" y="1894706"/>
            <a:ext cx="3235186" cy="3235184"/>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10" name="Picture 9"/>
          <p:cNvPicPr>
            <a:picLocks noChangeAspect="1"/>
          </p:cNvPicPr>
          <p:nvPr userDrawn="1"/>
        </p:nvPicPr>
        <p:blipFill>
          <a:blip r:embed="rId3"/>
          <a:srcRect/>
          <a:stretch/>
        </p:blipFill>
        <p:spPr>
          <a:xfrm>
            <a:off x="1841434" y="2139015"/>
            <a:ext cx="4855680" cy="4741279"/>
          </a:xfrm>
          <a:prstGeom prst="rect">
            <a:avLst/>
          </a:prstGeom>
        </p:spPr>
      </p:pic>
      <p:sp>
        <p:nvSpPr>
          <p:cNvPr id="15" name="Picture Placeholder 5"/>
          <p:cNvSpPr>
            <a:spLocks noGrp="1"/>
          </p:cNvSpPr>
          <p:nvPr>
            <p:ph type="pic" sz="quarter" idx="12" hasCustomPrompt="1"/>
          </p:nvPr>
        </p:nvSpPr>
        <p:spPr>
          <a:xfrm>
            <a:off x="2967078" y="3309398"/>
            <a:ext cx="2547031" cy="254702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13" name="Picture 12"/>
          <p:cNvPicPr>
            <a:picLocks noChangeAspect="1"/>
          </p:cNvPicPr>
          <p:nvPr userDrawn="1"/>
        </p:nvPicPr>
        <p:blipFill>
          <a:blip r:embed="rId4"/>
          <a:srcRect/>
          <a:stretch/>
        </p:blipFill>
        <p:spPr>
          <a:xfrm>
            <a:off x="2406472" y="456447"/>
            <a:ext cx="2633669" cy="2620885"/>
          </a:xfrm>
          <a:prstGeom prst="rect">
            <a:avLst/>
          </a:prstGeom>
        </p:spPr>
      </p:pic>
      <p:sp>
        <p:nvSpPr>
          <p:cNvPr id="17" name="Picture Placeholder 5"/>
          <p:cNvSpPr>
            <a:spLocks noGrp="1"/>
          </p:cNvSpPr>
          <p:nvPr>
            <p:ph type="pic" sz="quarter" idx="13" hasCustomPrompt="1"/>
          </p:nvPr>
        </p:nvSpPr>
        <p:spPr>
          <a:xfrm>
            <a:off x="2819531" y="855215"/>
            <a:ext cx="1795188" cy="1795187"/>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2" name="Footer Placeholder 27">
            <a:extLst>
              <a:ext uri="{FF2B5EF4-FFF2-40B4-BE49-F238E27FC236}">
                <a16:creationId xmlns:a16="http://schemas.microsoft.com/office/drawing/2014/main" id="{E4C7D8C4-B880-2347-968A-402852D8455B}"/>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4" name="Slide Number Placeholder 3">
            <a:extLst>
              <a:ext uri="{FF2B5EF4-FFF2-40B4-BE49-F238E27FC236}">
                <a16:creationId xmlns:a16="http://schemas.microsoft.com/office/drawing/2014/main" id="{21264CAD-2AA5-5E42-BD55-C178145D6FCC}"/>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8" name="Picture 17">
            <a:extLst>
              <a:ext uri="{FF2B5EF4-FFF2-40B4-BE49-F238E27FC236}">
                <a16:creationId xmlns:a16="http://schemas.microsoft.com/office/drawing/2014/main" id="{519285DD-ED6F-014C-904C-94ECD3BEB7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1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57110" y="35002"/>
            <a:ext cx="4677482" cy="955598"/>
          </a:xfrm>
        </p:spPr>
        <p:txBody>
          <a:bodyPr anchor="ctr">
            <a:noAutofit/>
          </a:bodyPr>
          <a:lstStyle>
            <a:lvl1pPr algn="l" rtl="0">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857110" y="1474435"/>
            <a:ext cx="4677482" cy="3929428"/>
          </a:xfrm>
        </p:spPr>
        <p:txBody>
          <a:bodyPr>
            <a:noAutofit/>
          </a:bodyPr>
          <a:lstStyle>
            <a:lvl1pPr marL="0" indent="0" algn="l" rtl="0">
              <a:lnSpc>
                <a:spcPct val="120000"/>
              </a:lnSpc>
              <a:buNone/>
              <a:defRPr sz="18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 סטרוקטורות </a:t>
            </a:r>
            <a:r>
              <a:rPr lang="he-IL" dirty="0" err="1"/>
              <a:t>תלחינני</a:t>
            </a:r>
            <a:r>
              <a:rPr lang="he-IL" dirty="0"/>
              <a:t> תש או ממפה </a:t>
            </a:r>
            <a:r>
              <a:rPr lang="he-IL" dirty="0" err="1"/>
              <a:t>היעגנם</a:t>
            </a:r>
            <a:r>
              <a:rPr lang="he-IL" dirty="0"/>
              <a:t> </a:t>
            </a:r>
            <a:r>
              <a:rPr lang="he-IL" dirty="0" err="1"/>
              <a:t>יתמחזר</a:t>
            </a:r>
            <a:r>
              <a:rPr lang="he-IL" dirty="0"/>
              <a:t> מק שקן חנכנו סנוקר תחטוב תהופנט </a:t>
            </a:r>
            <a:r>
              <a:rPr lang="he-IL" dirty="0" err="1"/>
              <a:t>יולן</a:t>
            </a:r>
            <a:r>
              <a:rPr lang="he-IL" dirty="0"/>
              <a:t> אמבולטורי זרכן תיקבצנה </a:t>
            </a:r>
            <a:r>
              <a:rPr lang="he-IL" dirty="0" err="1"/>
              <a:t>ספציפיקציית</a:t>
            </a:r>
            <a:r>
              <a:rPr lang="he-IL" dirty="0"/>
              <a:t> הל הלשן קרמל תכסו </a:t>
            </a:r>
            <a:r>
              <a:rPr lang="he-IL" dirty="0" err="1"/>
              <a:t>סקסופוני</a:t>
            </a:r>
            <a:r>
              <a:rPr lang="he-IL" dirty="0"/>
              <a:t> זוכר פצע קונסטיטוציוני לחום ושט יתבהר הורצת </a:t>
            </a:r>
            <a:r>
              <a:rPr lang="he-IL" dirty="0" err="1"/>
              <a:t>נרצו</a:t>
            </a:r>
            <a:r>
              <a:rPr lang="he-IL" dirty="0"/>
              <a:t> קונצרטנטי תא אחבשן מרגש פיזיולוג מר שכלל </a:t>
            </a:r>
            <a:r>
              <a:rPr lang="he-IL" dirty="0" err="1"/>
              <a:t>מיותמי</a:t>
            </a:r>
            <a:r>
              <a:rPr lang="he-IL" dirty="0"/>
              <a:t> איתן </a:t>
            </a:r>
            <a:r>
              <a:rPr lang="he-IL" dirty="0" err="1"/>
              <a:t>פיזיותרפיית</a:t>
            </a:r>
            <a:r>
              <a:rPr lang="he-IL" dirty="0"/>
              <a:t> פוטוסינתזה בצוע שנת </a:t>
            </a:r>
            <a:r>
              <a:rPr lang="he-IL" dirty="0" err="1"/>
              <a:t>שבצך</a:t>
            </a:r>
            <a:r>
              <a:rPr lang="he-IL" dirty="0"/>
              <a:t> חשו יבב סנפלינג </a:t>
            </a:r>
            <a:r>
              <a:rPr lang="he-IL" dirty="0" err="1"/>
              <a:t>ממויני</a:t>
            </a:r>
            <a:r>
              <a:rPr lang="he-IL" dirty="0"/>
              <a:t> תש </a:t>
            </a:r>
            <a:r>
              <a:rPr lang="he-IL" dirty="0" err="1"/>
              <a:t>רטרוספקטיבת</a:t>
            </a:r>
            <a:r>
              <a:rPr lang="he-IL" dirty="0"/>
              <a:t> מתומרצות זנח טסט אאחסנה</a:t>
            </a:r>
            <a:endParaRPr lang="en-US" dirty="0"/>
          </a:p>
        </p:txBody>
      </p:sp>
      <p:pic>
        <p:nvPicPr>
          <p:cNvPr id="7" name="Picture 6"/>
          <p:cNvPicPr>
            <a:picLocks noChangeAspect="1"/>
          </p:cNvPicPr>
          <p:nvPr userDrawn="1"/>
        </p:nvPicPr>
        <p:blipFill>
          <a:blip r:embed="rId2"/>
          <a:srcRect/>
          <a:stretch/>
        </p:blipFill>
        <p:spPr>
          <a:xfrm flipH="1">
            <a:off x="8067088" y="456447"/>
            <a:ext cx="4124912" cy="6429262"/>
          </a:xfrm>
          <a:prstGeom prst="rect">
            <a:avLst/>
          </a:prstGeom>
        </p:spPr>
      </p:pic>
      <p:sp>
        <p:nvSpPr>
          <p:cNvPr id="11" name="Picture Placeholder 5"/>
          <p:cNvSpPr>
            <a:spLocks noGrp="1"/>
          </p:cNvSpPr>
          <p:nvPr>
            <p:ph type="pic" sz="quarter" idx="11" hasCustomPrompt="1"/>
          </p:nvPr>
        </p:nvSpPr>
        <p:spPr>
          <a:xfrm>
            <a:off x="9843952" y="1894706"/>
            <a:ext cx="3235186" cy="3235184"/>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10" name="Picture 9"/>
          <p:cNvPicPr>
            <a:picLocks noChangeAspect="1"/>
          </p:cNvPicPr>
          <p:nvPr userDrawn="1"/>
        </p:nvPicPr>
        <p:blipFill>
          <a:blip r:embed="rId3"/>
          <a:srcRect/>
          <a:stretch/>
        </p:blipFill>
        <p:spPr>
          <a:xfrm>
            <a:off x="5665946" y="2139015"/>
            <a:ext cx="4855680" cy="4741279"/>
          </a:xfrm>
          <a:prstGeom prst="rect">
            <a:avLst/>
          </a:prstGeom>
        </p:spPr>
      </p:pic>
      <p:sp>
        <p:nvSpPr>
          <p:cNvPr id="15" name="Picture Placeholder 5"/>
          <p:cNvSpPr>
            <a:spLocks noGrp="1"/>
          </p:cNvSpPr>
          <p:nvPr>
            <p:ph type="pic" sz="quarter" idx="12" hasCustomPrompt="1"/>
          </p:nvPr>
        </p:nvSpPr>
        <p:spPr>
          <a:xfrm>
            <a:off x="6791590" y="3309398"/>
            <a:ext cx="2547031" cy="254702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13" name="Picture 12"/>
          <p:cNvPicPr>
            <a:picLocks noChangeAspect="1"/>
          </p:cNvPicPr>
          <p:nvPr userDrawn="1"/>
        </p:nvPicPr>
        <p:blipFill>
          <a:blip r:embed="rId4"/>
          <a:srcRect/>
          <a:stretch/>
        </p:blipFill>
        <p:spPr>
          <a:xfrm>
            <a:off x="7053222" y="456447"/>
            <a:ext cx="2633669" cy="2620885"/>
          </a:xfrm>
          <a:prstGeom prst="rect">
            <a:avLst/>
          </a:prstGeom>
        </p:spPr>
      </p:pic>
      <p:sp>
        <p:nvSpPr>
          <p:cNvPr id="17" name="Picture Placeholder 5"/>
          <p:cNvSpPr>
            <a:spLocks noGrp="1"/>
          </p:cNvSpPr>
          <p:nvPr>
            <p:ph type="pic" sz="quarter" idx="13" hasCustomPrompt="1"/>
          </p:nvPr>
        </p:nvSpPr>
        <p:spPr>
          <a:xfrm>
            <a:off x="7466281" y="855215"/>
            <a:ext cx="1795188" cy="1795187"/>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6" name="Footer Placeholder 27">
            <a:extLst>
              <a:ext uri="{FF2B5EF4-FFF2-40B4-BE49-F238E27FC236}">
                <a16:creationId xmlns:a16="http://schemas.microsoft.com/office/drawing/2014/main" id="{17C49006-1450-BC4E-A409-0456BCB61B5C}"/>
              </a:ext>
            </a:extLst>
          </p:cNvPr>
          <p:cNvSpPr>
            <a:spLocks noGrp="1"/>
          </p:cNvSpPr>
          <p:nvPr>
            <p:ph type="ftr" sz="quarter" idx="10"/>
          </p:nvPr>
        </p:nvSpPr>
        <p:spPr>
          <a:xfrm>
            <a:off x="949589" y="6285041"/>
            <a:ext cx="2159000" cy="249285"/>
          </a:xfrm>
          <a:prstGeom prst="rect">
            <a:avLst/>
          </a:prstGeom>
        </p:spPr>
        <p:txBody>
          <a:bodyPr/>
          <a:lstStyle>
            <a:lvl1pPr algn="l">
              <a:defRPr>
                <a:solidFill>
                  <a:schemeClr val="accent4"/>
                </a:solidFill>
              </a:defRPr>
            </a:lvl1pPr>
          </a:lstStyle>
          <a:p>
            <a:pPr rtl="1"/>
            <a:r>
              <a:rPr lang="he-IL"/>
              <a:t>כותרת המצגת</a:t>
            </a:r>
            <a:endParaRPr lang="en-US" dirty="0"/>
          </a:p>
        </p:txBody>
      </p:sp>
      <p:sp>
        <p:nvSpPr>
          <p:cNvPr id="19" name="Slide Number Placeholder 3">
            <a:extLst>
              <a:ext uri="{FF2B5EF4-FFF2-40B4-BE49-F238E27FC236}">
                <a16:creationId xmlns:a16="http://schemas.microsoft.com/office/drawing/2014/main" id="{151667B7-50D1-9847-BC35-DC1FC09D1965}"/>
              </a:ext>
            </a:extLst>
          </p:cNvPr>
          <p:cNvSpPr>
            <a:spLocks noGrp="1"/>
          </p:cNvSpPr>
          <p:nvPr>
            <p:ph type="sldNum" sz="quarter" idx="14"/>
          </p:nvPr>
        </p:nvSpPr>
        <p:spPr>
          <a:xfrm>
            <a:off x="473339" y="6238923"/>
            <a:ext cx="476250" cy="365125"/>
          </a:xfrm>
        </p:spPr>
        <p:txBody>
          <a:bodyPr/>
          <a:lstStyle>
            <a:lvl1pPr algn="l">
              <a:defRPr>
                <a:solidFill>
                  <a:schemeClr val="accent4"/>
                </a:solidFill>
              </a:defRPr>
            </a:lvl1pPr>
          </a:lstStyle>
          <a:p>
            <a:fld id="{FDB471CC-1647-9041-AC92-CE8E329D9294}" type="slidenum">
              <a:rPr lang="en-US" smtClean="0"/>
              <a:pPr/>
              <a:t>‹#›</a:t>
            </a:fld>
            <a:endParaRPr lang="en-US"/>
          </a:p>
        </p:txBody>
      </p:sp>
      <p:pic>
        <p:nvPicPr>
          <p:cNvPr id="20" name="Picture 19">
            <a:extLst>
              <a:ext uri="{FF2B5EF4-FFF2-40B4-BE49-F238E27FC236}">
                <a16:creationId xmlns:a16="http://schemas.microsoft.com/office/drawing/2014/main" id="{BAEED489-6F77-3846-975A-6B3AA7F28C2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242411" y="5893276"/>
            <a:ext cx="726433" cy="758445"/>
          </a:xfrm>
          <a:prstGeom prst="rect">
            <a:avLst/>
          </a:prstGeom>
        </p:spPr>
      </p:pic>
    </p:spTree>
    <p:extLst>
      <p:ext uri="{BB962C8B-B14F-4D97-AF65-F5344CB8AC3E}">
        <p14:creationId xmlns:p14="http://schemas.microsoft.com/office/powerpoint/2010/main" val="309164978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141410" y="-1"/>
            <a:ext cx="10161589" cy="1021091"/>
          </a:xfrm>
        </p:spPr>
        <p:txBody>
          <a:bodyPr anchor="ctr">
            <a:noAutofit/>
          </a:bodyPr>
          <a:lstStyle>
            <a:lvl1pPr algn="r">
              <a:lnSpc>
                <a:spcPct val="70000"/>
              </a:lnSpc>
              <a:defRPr sz="3600" b="1" baseline="0">
                <a:solidFill>
                  <a:schemeClr val="bg2"/>
                </a:solidFill>
              </a:defRPr>
            </a:lvl1pPr>
          </a:lstStyle>
          <a:p>
            <a:r>
              <a:rPr lang="he-IL" dirty="0"/>
              <a:t>כאן תבוא כותרת</a:t>
            </a:r>
            <a:endParaRPr lang="en-US" dirty="0"/>
          </a:p>
        </p:txBody>
      </p:sp>
      <p:sp>
        <p:nvSpPr>
          <p:cNvPr id="3" name="Subtitle 2"/>
          <p:cNvSpPr>
            <a:spLocks noGrp="1"/>
          </p:cNvSpPr>
          <p:nvPr>
            <p:ph type="subTitle" idx="1" hasCustomPrompt="1"/>
          </p:nvPr>
        </p:nvSpPr>
        <p:spPr>
          <a:xfrm>
            <a:off x="8262256" y="2365389"/>
            <a:ext cx="3040741" cy="3144457"/>
          </a:xfrm>
        </p:spPr>
        <p:txBody>
          <a:bodyPr>
            <a:noAutofit/>
          </a:bodyPr>
          <a:lstStyle>
            <a:lvl1pPr marL="0" indent="0" algn="r">
              <a:lnSpc>
                <a:spcPct val="120000"/>
              </a:lnSpc>
              <a:buNone/>
              <a:defRPr sz="1600" b="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 סטרוקטורות </a:t>
            </a:r>
            <a:r>
              <a:rPr lang="he-IL" dirty="0" err="1"/>
              <a:t>תלחינני</a:t>
            </a:r>
            <a:r>
              <a:rPr lang="he-IL" dirty="0"/>
              <a:t> תש או ממפה </a:t>
            </a:r>
            <a:r>
              <a:rPr lang="he-IL" dirty="0" err="1"/>
              <a:t>היעגנם</a:t>
            </a:r>
            <a:r>
              <a:rPr lang="he-IL" dirty="0"/>
              <a:t> </a:t>
            </a:r>
            <a:r>
              <a:rPr lang="he-IL" dirty="0" err="1"/>
              <a:t>יתמחזר</a:t>
            </a:r>
            <a:r>
              <a:rPr lang="he-IL" dirty="0"/>
              <a:t> מק שקן חנכנו סנוקר תחטוב תהופנט </a:t>
            </a:r>
            <a:r>
              <a:rPr lang="he-IL" dirty="0" err="1"/>
              <a:t>יולן</a:t>
            </a:r>
            <a:r>
              <a:rPr lang="he-IL" dirty="0"/>
              <a:t> אמבולטורי זרכן תיקבצנה </a:t>
            </a:r>
            <a:r>
              <a:rPr lang="he-IL" dirty="0" err="1"/>
              <a:t>ספציפיקהלחנה</a:t>
            </a:r>
            <a:r>
              <a:rPr lang="he-IL" dirty="0"/>
              <a:t> בקטריולוגי </a:t>
            </a:r>
            <a:r>
              <a:rPr lang="he-IL" dirty="0" err="1"/>
              <a:t>היהגו</a:t>
            </a:r>
            <a:r>
              <a:rPr lang="he-IL" dirty="0"/>
              <a:t> אפיקורסי יתבהר הורצת </a:t>
            </a:r>
            <a:r>
              <a:rPr lang="he-IL" dirty="0" err="1"/>
              <a:t>נרצו</a:t>
            </a:r>
            <a:r>
              <a:rPr lang="he-IL" dirty="0"/>
              <a:t> קונצרטנטי תא אחבשן מרגש פיזיולוג מר שכלל </a:t>
            </a:r>
            <a:r>
              <a:rPr lang="he-IL" dirty="0" err="1"/>
              <a:t>שבצך</a:t>
            </a:r>
            <a:r>
              <a:rPr lang="he-IL" dirty="0"/>
              <a:t> חשו יבב סנפלינג </a:t>
            </a:r>
            <a:r>
              <a:rPr lang="he-IL" dirty="0" err="1"/>
              <a:t>ממויני</a:t>
            </a:r>
            <a:r>
              <a:rPr lang="he-IL" dirty="0"/>
              <a:t> תש </a:t>
            </a:r>
            <a:r>
              <a:rPr lang="he-IL" dirty="0" err="1"/>
              <a:t>רטרוספקטיבת</a:t>
            </a:r>
            <a:r>
              <a:rPr lang="he-IL" dirty="0"/>
              <a:t> מתומרצות </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85656" y="1776780"/>
            <a:ext cx="417341" cy="362765"/>
          </a:xfrm>
          <a:prstGeom prst="rect">
            <a:avLst/>
          </a:prstGeom>
        </p:spPr>
      </p:pic>
      <p:sp>
        <p:nvSpPr>
          <p:cNvPr id="14" name="Text Placeholder 5"/>
          <p:cNvSpPr>
            <a:spLocks noGrp="1"/>
          </p:cNvSpPr>
          <p:nvPr>
            <p:ph type="body" sz="quarter" idx="18" hasCustomPrompt="1"/>
          </p:nvPr>
        </p:nvSpPr>
        <p:spPr>
          <a:xfrm>
            <a:off x="8262256" y="1796286"/>
            <a:ext cx="2477070" cy="337494"/>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26027" y="1776780"/>
            <a:ext cx="417341" cy="362765"/>
          </a:xfrm>
          <a:prstGeom prst="rect">
            <a:avLst/>
          </a:prstGeom>
        </p:spPr>
      </p:pic>
      <p:sp>
        <p:nvSpPr>
          <p:cNvPr id="29" name="Text Placeholder 5"/>
          <p:cNvSpPr>
            <a:spLocks noGrp="1"/>
          </p:cNvSpPr>
          <p:nvPr>
            <p:ph type="body" sz="quarter" idx="19" hasCustomPrompt="1"/>
          </p:nvPr>
        </p:nvSpPr>
        <p:spPr>
          <a:xfrm>
            <a:off x="4702627" y="1796286"/>
            <a:ext cx="2477070" cy="337494"/>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pic>
        <p:nvPicPr>
          <p:cNvPr id="32" name="Picture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6398" y="1776780"/>
            <a:ext cx="417341" cy="362765"/>
          </a:xfrm>
          <a:prstGeom prst="rect">
            <a:avLst/>
          </a:prstGeom>
        </p:spPr>
      </p:pic>
      <p:sp>
        <p:nvSpPr>
          <p:cNvPr id="33" name="Text Placeholder 5"/>
          <p:cNvSpPr>
            <a:spLocks noGrp="1"/>
          </p:cNvSpPr>
          <p:nvPr>
            <p:ph type="body" sz="quarter" idx="21" hasCustomPrompt="1"/>
          </p:nvPr>
        </p:nvSpPr>
        <p:spPr>
          <a:xfrm>
            <a:off x="1142998" y="1796286"/>
            <a:ext cx="2477070" cy="337494"/>
          </a:xfrm>
        </p:spPr>
        <p:txBody>
          <a:bodyPr>
            <a:noAutofit/>
          </a:bodyPr>
          <a:lstStyle>
            <a:lvl1pPr>
              <a:defRPr sz="2000" b="1" baseline="0">
                <a:solidFill>
                  <a:schemeClr val="accent1"/>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כותרת נושא</a:t>
            </a:r>
            <a:endParaRPr lang="en-US" dirty="0"/>
          </a:p>
        </p:txBody>
      </p:sp>
      <p:sp>
        <p:nvSpPr>
          <p:cNvPr id="7" name="מציין מיקום טקסט 6"/>
          <p:cNvSpPr>
            <a:spLocks noGrp="1"/>
          </p:cNvSpPr>
          <p:nvPr>
            <p:ph type="body" sz="quarter" idx="22" hasCustomPrompt="1"/>
          </p:nvPr>
        </p:nvSpPr>
        <p:spPr>
          <a:xfrm>
            <a:off x="4702627" y="2365375"/>
            <a:ext cx="3040062" cy="3144838"/>
          </a:xfrm>
        </p:spPr>
        <p:txBody>
          <a:bodyPr>
            <a:noAutofit/>
          </a:bodyPr>
          <a:lstStyle>
            <a:lvl1pPr>
              <a:lnSpc>
                <a:spcPct val="120000"/>
              </a:lnSpc>
              <a:defRPr/>
            </a:lvl1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 סטרוקטורות </a:t>
            </a:r>
            <a:r>
              <a:rPr lang="he-IL" dirty="0" err="1"/>
              <a:t>תלחינני</a:t>
            </a:r>
            <a:r>
              <a:rPr lang="he-IL" dirty="0"/>
              <a:t> תש או ממפה </a:t>
            </a:r>
            <a:r>
              <a:rPr lang="he-IL" dirty="0" err="1"/>
              <a:t>היעגנם</a:t>
            </a:r>
            <a:r>
              <a:rPr lang="he-IL" dirty="0"/>
              <a:t> </a:t>
            </a:r>
            <a:r>
              <a:rPr lang="he-IL" dirty="0" err="1"/>
              <a:t>יתמחזר</a:t>
            </a:r>
            <a:r>
              <a:rPr lang="he-IL" dirty="0"/>
              <a:t> מק שקן חנכנו סנוקר תחטוב תהופנט </a:t>
            </a:r>
            <a:r>
              <a:rPr lang="he-IL" dirty="0" err="1"/>
              <a:t>יולן</a:t>
            </a:r>
            <a:r>
              <a:rPr lang="he-IL" dirty="0"/>
              <a:t> אמבולטורי זרכן תיקבצנה </a:t>
            </a:r>
            <a:r>
              <a:rPr lang="he-IL" dirty="0" err="1"/>
              <a:t>ספציפיקהלחנה</a:t>
            </a:r>
            <a:r>
              <a:rPr lang="he-IL" dirty="0"/>
              <a:t> בקטריולוגי </a:t>
            </a:r>
            <a:r>
              <a:rPr lang="he-IL" dirty="0" err="1"/>
              <a:t>היהגו</a:t>
            </a:r>
            <a:r>
              <a:rPr lang="he-IL" dirty="0"/>
              <a:t> אפיקורסי יתבהר הורצת </a:t>
            </a:r>
            <a:r>
              <a:rPr lang="he-IL" dirty="0" err="1"/>
              <a:t>נרצו</a:t>
            </a:r>
            <a:r>
              <a:rPr lang="he-IL" dirty="0"/>
              <a:t> קונצרטנטי תא אחבשן מרגש פיזיולוג מר שכלל </a:t>
            </a:r>
            <a:r>
              <a:rPr lang="he-IL" dirty="0" err="1"/>
              <a:t>שבצך</a:t>
            </a:r>
            <a:r>
              <a:rPr lang="he-IL" dirty="0"/>
              <a:t> חשו יבב סנפלינג </a:t>
            </a:r>
            <a:r>
              <a:rPr lang="he-IL" dirty="0" err="1"/>
              <a:t>ממויני</a:t>
            </a:r>
            <a:r>
              <a:rPr lang="he-IL" dirty="0"/>
              <a:t> תש </a:t>
            </a:r>
            <a:r>
              <a:rPr lang="he-IL" dirty="0" err="1"/>
              <a:t>רטרוספקטיבת</a:t>
            </a:r>
            <a:r>
              <a:rPr lang="he-IL" dirty="0"/>
              <a:t> מתומרצות </a:t>
            </a:r>
            <a:endParaRPr lang="en-US" dirty="0"/>
          </a:p>
        </p:txBody>
      </p:sp>
      <p:sp>
        <p:nvSpPr>
          <p:cNvPr id="9" name="מציין מיקום טקסט 8"/>
          <p:cNvSpPr>
            <a:spLocks noGrp="1"/>
          </p:cNvSpPr>
          <p:nvPr>
            <p:ph type="body" sz="quarter" idx="23" hasCustomPrompt="1"/>
          </p:nvPr>
        </p:nvSpPr>
        <p:spPr>
          <a:xfrm>
            <a:off x="1141410" y="2365375"/>
            <a:ext cx="3041650" cy="3144838"/>
          </a:xfrm>
        </p:spPr>
        <p:txBody>
          <a:bodyPr>
            <a:noAutofit/>
          </a:bodyPr>
          <a:lstStyle>
            <a:lvl1pPr>
              <a:lnSpc>
                <a:spcPct val="120000"/>
              </a:lnSpc>
              <a:defRPr/>
            </a:lvl1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 סטרוקטורות </a:t>
            </a:r>
            <a:r>
              <a:rPr lang="he-IL" dirty="0" err="1"/>
              <a:t>תלחינני</a:t>
            </a:r>
            <a:r>
              <a:rPr lang="he-IL" dirty="0"/>
              <a:t> תש או ממפה </a:t>
            </a:r>
            <a:r>
              <a:rPr lang="he-IL" dirty="0" err="1"/>
              <a:t>היעגנם</a:t>
            </a:r>
            <a:r>
              <a:rPr lang="he-IL" dirty="0"/>
              <a:t> </a:t>
            </a:r>
            <a:r>
              <a:rPr lang="he-IL" dirty="0" err="1"/>
              <a:t>יתמחזר</a:t>
            </a:r>
            <a:r>
              <a:rPr lang="he-IL" dirty="0"/>
              <a:t> מק שקן חנכנו סנוקר תחטוב תהופנט </a:t>
            </a:r>
            <a:r>
              <a:rPr lang="he-IL" dirty="0" err="1"/>
              <a:t>יולן</a:t>
            </a:r>
            <a:r>
              <a:rPr lang="he-IL" dirty="0"/>
              <a:t> אמבולטורי זרכן תיקבצנה </a:t>
            </a:r>
            <a:r>
              <a:rPr lang="he-IL" dirty="0" err="1"/>
              <a:t>ספציפיקהלחנה</a:t>
            </a:r>
            <a:r>
              <a:rPr lang="he-IL" dirty="0"/>
              <a:t> בקטריולוגי </a:t>
            </a:r>
            <a:r>
              <a:rPr lang="he-IL" dirty="0" err="1"/>
              <a:t>היהגו</a:t>
            </a:r>
            <a:r>
              <a:rPr lang="he-IL" dirty="0"/>
              <a:t> אפיקורסי יתבהר הורצת </a:t>
            </a:r>
            <a:r>
              <a:rPr lang="he-IL" dirty="0" err="1"/>
              <a:t>נרצו</a:t>
            </a:r>
            <a:r>
              <a:rPr lang="he-IL" dirty="0"/>
              <a:t> קונצרטנטי תא אחבשן מרגש פיזיולוג מר שכלל </a:t>
            </a:r>
            <a:r>
              <a:rPr lang="he-IL" dirty="0" err="1"/>
              <a:t>שבצך</a:t>
            </a:r>
            <a:r>
              <a:rPr lang="he-IL" dirty="0"/>
              <a:t> חשו יבב סנפלינג </a:t>
            </a:r>
            <a:r>
              <a:rPr lang="he-IL" dirty="0" err="1"/>
              <a:t>ממויני</a:t>
            </a:r>
            <a:r>
              <a:rPr lang="he-IL" dirty="0"/>
              <a:t> תש </a:t>
            </a:r>
            <a:r>
              <a:rPr lang="he-IL" dirty="0" err="1"/>
              <a:t>רטרוספקטיבת</a:t>
            </a:r>
            <a:r>
              <a:rPr lang="he-IL" dirty="0"/>
              <a:t> מתומרצות </a:t>
            </a:r>
            <a:endParaRPr lang="en-US" dirty="0"/>
          </a:p>
        </p:txBody>
      </p:sp>
      <p:sp>
        <p:nvSpPr>
          <p:cNvPr id="16" name="Footer Placeholder 27">
            <a:extLst>
              <a:ext uri="{FF2B5EF4-FFF2-40B4-BE49-F238E27FC236}">
                <a16:creationId xmlns:a16="http://schemas.microsoft.com/office/drawing/2014/main" id="{526142CD-1996-334C-808F-23EEA4F4DDAA}"/>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7" name="Slide Number Placeholder 3">
            <a:extLst>
              <a:ext uri="{FF2B5EF4-FFF2-40B4-BE49-F238E27FC236}">
                <a16:creationId xmlns:a16="http://schemas.microsoft.com/office/drawing/2014/main" id="{D8A2B40D-99E6-E04C-BABD-C01F440685B1}"/>
              </a:ext>
            </a:extLst>
          </p:cNvPr>
          <p:cNvSpPr>
            <a:spLocks noGrp="1"/>
          </p:cNvSpPr>
          <p:nvPr>
            <p:ph type="sldNum" sz="quarter" idx="24"/>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9" name="Picture 18">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Title Slide">
    <p:bg>
      <p:bgRef idx="1001">
        <a:schemeClr val="bg2"/>
      </p:bgRef>
    </p:bg>
    <p:spTree>
      <p:nvGrpSpPr>
        <p:cNvPr id="1" name=""/>
        <p:cNvGrpSpPr/>
        <p:nvPr/>
      </p:nvGrpSpPr>
      <p:grpSpPr>
        <a:xfrm>
          <a:off x="0" y="0"/>
          <a:ext cx="0" cy="0"/>
          <a:chOff x="0" y="0"/>
          <a:chExt cx="0" cy="0"/>
        </a:xfrm>
      </p:grpSpPr>
      <p:sp>
        <p:nvSpPr>
          <p:cNvPr id="9" name="Text Placeholder 8"/>
          <p:cNvSpPr>
            <a:spLocks noGrp="1"/>
          </p:cNvSpPr>
          <p:nvPr>
            <p:ph type="body" sz="quarter" idx="24" hasCustomPrompt="1"/>
          </p:nvPr>
        </p:nvSpPr>
        <p:spPr>
          <a:xfrm>
            <a:off x="1149328" y="3744068"/>
            <a:ext cx="3042274" cy="431741"/>
          </a:xfrm>
        </p:spPr>
        <p:txBody>
          <a:bodyPr>
            <a:noAutofit/>
          </a:bodyPr>
          <a:lstStyle>
            <a:lvl1pPr algn="ctr">
              <a:defRPr sz="2000" b="1" baseline="0"/>
            </a:lvl1pPr>
            <a:lvl2pPr algn="ctr">
              <a:defRPr/>
            </a:lvl2pPr>
            <a:lvl3pPr algn="ctr">
              <a:defRPr/>
            </a:lvl3pPr>
            <a:lvl4pPr algn="ctr">
              <a:defRPr/>
            </a:lvl4pPr>
            <a:lvl5pPr algn="ctr">
              <a:defRPr/>
            </a:lvl5pPr>
          </a:lstStyle>
          <a:p>
            <a:pPr marL="0" marR="0" lvl="0" indent="0" algn="ctr" defTabSz="914400" rtl="1" eaLnBrk="1" fontAlgn="auto" latinLnBrk="0" hangingPunct="1">
              <a:lnSpc>
                <a:spcPct val="90000"/>
              </a:lnSpc>
              <a:spcBef>
                <a:spcPts val="400"/>
              </a:spcBef>
              <a:spcAft>
                <a:spcPts val="400"/>
              </a:spcAft>
              <a:buClrTx/>
              <a:buSzTx/>
              <a:buFont typeface="Arial"/>
              <a:buNone/>
              <a:tabLst/>
              <a:defRPr/>
            </a:pPr>
            <a:r>
              <a:rPr lang="he-IL" dirty="0"/>
              <a:t>אילון </a:t>
            </a:r>
            <a:r>
              <a:rPr lang="he-IL" dirty="0" err="1"/>
              <a:t>מאסק</a:t>
            </a:r>
            <a:endParaRPr lang="en-US" dirty="0"/>
          </a:p>
        </p:txBody>
      </p:sp>
      <p:sp>
        <p:nvSpPr>
          <p:cNvPr id="21" name="Text Placeholder 8"/>
          <p:cNvSpPr>
            <a:spLocks noGrp="1"/>
          </p:cNvSpPr>
          <p:nvPr>
            <p:ph type="body" sz="quarter" idx="25" hasCustomPrompt="1"/>
          </p:nvPr>
        </p:nvSpPr>
        <p:spPr>
          <a:xfrm>
            <a:off x="1149328" y="4262339"/>
            <a:ext cx="3042274" cy="805780"/>
          </a:xfrm>
        </p:spPr>
        <p:txBody>
          <a:bodyPr>
            <a:noAutofit/>
          </a:bodyPr>
          <a:lstStyle>
            <a:lvl1pPr algn="ctr">
              <a:lnSpc>
                <a:spcPct val="120000"/>
              </a:lnSpc>
              <a:buNone/>
              <a:defRPr sz="1600" b="0" baseline="0"/>
            </a:lvl1pPr>
            <a:lvl2pPr algn="ctr">
              <a:defRPr/>
            </a:lvl2pPr>
            <a:lvl3pPr algn="ctr">
              <a:defRPr/>
            </a:lvl3pPr>
            <a:lvl4pPr algn="ctr">
              <a:defRPr/>
            </a:lvl4pPr>
            <a:lvl5pPr algn="ctr">
              <a:defRPr/>
            </a:lvl5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a:t>
            </a:r>
            <a:endParaRPr lang="en-US" dirty="0"/>
          </a:p>
        </p:txBody>
      </p:sp>
      <p:sp>
        <p:nvSpPr>
          <p:cNvPr id="22" name="Text Placeholder 8"/>
          <p:cNvSpPr>
            <a:spLocks noGrp="1"/>
          </p:cNvSpPr>
          <p:nvPr>
            <p:ph type="body" sz="quarter" idx="26" hasCustomPrompt="1"/>
          </p:nvPr>
        </p:nvSpPr>
        <p:spPr>
          <a:xfrm>
            <a:off x="4766587" y="3744068"/>
            <a:ext cx="3042274" cy="431741"/>
          </a:xfrm>
        </p:spPr>
        <p:txBody>
          <a:bodyPr>
            <a:noAutofit/>
          </a:bodyPr>
          <a:lstStyle>
            <a:lvl1pPr algn="ctr">
              <a:defRPr sz="2000" b="1" baseline="0"/>
            </a:lvl1pPr>
            <a:lvl2pPr algn="ctr">
              <a:defRPr/>
            </a:lvl2pPr>
            <a:lvl3pPr algn="ctr">
              <a:defRPr/>
            </a:lvl3pPr>
            <a:lvl4pPr algn="ctr">
              <a:defRPr/>
            </a:lvl4pPr>
            <a:lvl5pPr algn="ctr">
              <a:defRPr/>
            </a:lvl5pPr>
          </a:lstStyle>
          <a:p>
            <a:pPr marL="0" marR="0" lvl="0" indent="0" algn="ctr" defTabSz="914400" rtl="1" eaLnBrk="1" fontAlgn="auto" latinLnBrk="0" hangingPunct="1">
              <a:lnSpc>
                <a:spcPct val="90000"/>
              </a:lnSpc>
              <a:spcBef>
                <a:spcPts val="400"/>
              </a:spcBef>
              <a:spcAft>
                <a:spcPts val="400"/>
              </a:spcAft>
              <a:buClrTx/>
              <a:buSzTx/>
              <a:buFont typeface="Arial"/>
              <a:buNone/>
              <a:tabLst/>
              <a:defRPr/>
            </a:pPr>
            <a:r>
              <a:rPr lang="he-IL" dirty="0"/>
              <a:t>אילון </a:t>
            </a:r>
            <a:r>
              <a:rPr lang="he-IL" dirty="0" err="1"/>
              <a:t>מאסק</a:t>
            </a:r>
            <a:endParaRPr lang="en-US" dirty="0"/>
          </a:p>
        </p:txBody>
      </p:sp>
      <p:sp>
        <p:nvSpPr>
          <p:cNvPr id="23" name="Text Placeholder 8"/>
          <p:cNvSpPr>
            <a:spLocks noGrp="1"/>
          </p:cNvSpPr>
          <p:nvPr>
            <p:ph type="body" sz="quarter" idx="27" hasCustomPrompt="1"/>
          </p:nvPr>
        </p:nvSpPr>
        <p:spPr>
          <a:xfrm>
            <a:off x="4766587" y="4262339"/>
            <a:ext cx="3042274" cy="805780"/>
          </a:xfrm>
        </p:spPr>
        <p:txBody>
          <a:bodyPr>
            <a:noAutofit/>
          </a:bodyPr>
          <a:lstStyle>
            <a:lvl1pPr algn="ctr">
              <a:lnSpc>
                <a:spcPct val="120000"/>
              </a:lnSpc>
              <a:buNone/>
              <a:defRPr sz="1600" b="0" baseline="0"/>
            </a:lvl1pPr>
            <a:lvl2pPr algn="ctr">
              <a:defRPr/>
            </a:lvl2pPr>
            <a:lvl3pPr algn="ctr">
              <a:defRPr/>
            </a:lvl3pPr>
            <a:lvl4pPr algn="ctr">
              <a:defRPr/>
            </a:lvl4pPr>
            <a:lvl5pPr algn="ctr">
              <a:defRPr/>
            </a:lvl5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a:t>
            </a:r>
            <a:endParaRPr lang="en-US" dirty="0"/>
          </a:p>
        </p:txBody>
      </p:sp>
      <p:sp>
        <p:nvSpPr>
          <p:cNvPr id="24" name="Text Placeholder 8"/>
          <p:cNvSpPr>
            <a:spLocks noGrp="1"/>
          </p:cNvSpPr>
          <p:nvPr>
            <p:ph type="body" sz="quarter" idx="28" hasCustomPrompt="1"/>
          </p:nvPr>
        </p:nvSpPr>
        <p:spPr>
          <a:xfrm>
            <a:off x="8383846" y="3744068"/>
            <a:ext cx="3042274" cy="431741"/>
          </a:xfrm>
        </p:spPr>
        <p:txBody>
          <a:bodyPr>
            <a:noAutofit/>
          </a:bodyPr>
          <a:lstStyle>
            <a:lvl1pPr algn="ctr">
              <a:defRPr sz="2000" b="1" baseline="0"/>
            </a:lvl1pPr>
            <a:lvl2pPr algn="ctr">
              <a:defRPr/>
            </a:lvl2pPr>
            <a:lvl3pPr algn="ctr">
              <a:defRPr/>
            </a:lvl3pPr>
            <a:lvl4pPr algn="ctr">
              <a:defRPr/>
            </a:lvl4pPr>
            <a:lvl5pPr algn="ctr">
              <a:defRPr/>
            </a:lvl5pPr>
          </a:lstStyle>
          <a:p>
            <a:pPr marL="0" marR="0" lvl="0" indent="0" algn="ctr" defTabSz="914400" rtl="1" eaLnBrk="1" fontAlgn="auto" latinLnBrk="0" hangingPunct="1">
              <a:lnSpc>
                <a:spcPct val="90000"/>
              </a:lnSpc>
              <a:spcBef>
                <a:spcPts val="400"/>
              </a:spcBef>
              <a:spcAft>
                <a:spcPts val="400"/>
              </a:spcAft>
              <a:buClrTx/>
              <a:buSzTx/>
              <a:buFont typeface="Arial"/>
              <a:buNone/>
              <a:tabLst/>
              <a:defRPr/>
            </a:pPr>
            <a:r>
              <a:rPr lang="he-IL" dirty="0"/>
              <a:t>אילון </a:t>
            </a:r>
            <a:r>
              <a:rPr lang="he-IL" dirty="0" err="1"/>
              <a:t>מאסק</a:t>
            </a:r>
            <a:endParaRPr lang="en-US" dirty="0"/>
          </a:p>
        </p:txBody>
      </p:sp>
      <p:sp>
        <p:nvSpPr>
          <p:cNvPr id="25" name="Text Placeholder 8"/>
          <p:cNvSpPr>
            <a:spLocks noGrp="1"/>
          </p:cNvSpPr>
          <p:nvPr>
            <p:ph type="body" sz="quarter" idx="29" hasCustomPrompt="1"/>
          </p:nvPr>
        </p:nvSpPr>
        <p:spPr>
          <a:xfrm>
            <a:off x="8383846" y="4262339"/>
            <a:ext cx="3042274" cy="805780"/>
          </a:xfrm>
        </p:spPr>
        <p:txBody>
          <a:bodyPr>
            <a:noAutofit/>
          </a:bodyPr>
          <a:lstStyle>
            <a:lvl1pPr algn="ctr">
              <a:lnSpc>
                <a:spcPct val="120000"/>
              </a:lnSpc>
              <a:buNone/>
              <a:defRPr sz="1600" b="0" baseline="0"/>
            </a:lvl1pPr>
            <a:lvl2pPr algn="ctr">
              <a:defRPr/>
            </a:lvl2pPr>
            <a:lvl3pPr algn="ctr">
              <a:defRPr/>
            </a:lvl3pPr>
            <a:lvl4pPr algn="ctr">
              <a:defRPr/>
            </a:lvl4pPr>
            <a:lvl5pPr algn="ctr">
              <a:defRPr/>
            </a:lvl5pPr>
          </a:lstStyle>
          <a:p>
            <a:r>
              <a:rPr lang="he-IL" dirty="0"/>
              <a:t>גימטריית </a:t>
            </a:r>
            <a:r>
              <a:rPr lang="he-IL" dirty="0" err="1"/>
              <a:t>וכב</a:t>
            </a:r>
            <a:r>
              <a:rPr lang="he-IL" dirty="0"/>
              <a:t> חפפה מ הפיק </a:t>
            </a:r>
            <a:r>
              <a:rPr lang="he-IL" dirty="0" err="1"/>
              <a:t>היחסם</a:t>
            </a:r>
            <a:r>
              <a:rPr lang="he-IL" dirty="0"/>
              <a:t> טרנספורמציית קרט גתם נצן אוטומציה אקספוזיציה קונסטיטוטיבי</a:t>
            </a:r>
            <a:endParaRPr lang="en-US" dirty="0"/>
          </a:p>
        </p:txBody>
      </p:sp>
      <p:pic>
        <p:nvPicPr>
          <p:cNvPr id="10" name="Picture 9"/>
          <p:cNvPicPr>
            <a:picLocks noChangeAspect="1"/>
          </p:cNvPicPr>
          <p:nvPr userDrawn="1"/>
        </p:nvPicPr>
        <p:blipFill>
          <a:blip r:embed="rId2"/>
          <a:srcRect/>
          <a:stretch/>
        </p:blipFill>
        <p:spPr>
          <a:xfrm>
            <a:off x="1366295" y="1115571"/>
            <a:ext cx="2628497" cy="2628497"/>
          </a:xfrm>
          <a:prstGeom prst="rect">
            <a:avLst/>
          </a:prstGeom>
        </p:spPr>
      </p:pic>
      <p:sp>
        <p:nvSpPr>
          <p:cNvPr id="30" name="Picture Placeholder 5"/>
          <p:cNvSpPr>
            <a:spLocks noGrp="1"/>
          </p:cNvSpPr>
          <p:nvPr>
            <p:ph type="pic" sz="quarter" idx="13" hasCustomPrompt="1"/>
          </p:nvPr>
        </p:nvSpPr>
        <p:spPr>
          <a:xfrm>
            <a:off x="1994114" y="1768192"/>
            <a:ext cx="1314940" cy="131493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37" name="Picture 36"/>
          <p:cNvPicPr>
            <a:picLocks noChangeAspect="1"/>
          </p:cNvPicPr>
          <p:nvPr userDrawn="1"/>
        </p:nvPicPr>
        <p:blipFill>
          <a:blip r:embed="rId2"/>
          <a:srcRect/>
          <a:stretch/>
        </p:blipFill>
        <p:spPr>
          <a:xfrm>
            <a:off x="4971972" y="1115571"/>
            <a:ext cx="2628497" cy="2628497"/>
          </a:xfrm>
          <a:prstGeom prst="rect">
            <a:avLst/>
          </a:prstGeom>
        </p:spPr>
      </p:pic>
      <p:sp>
        <p:nvSpPr>
          <p:cNvPr id="38" name="Picture Placeholder 5"/>
          <p:cNvSpPr>
            <a:spLocks noGrp="1"/>
          </p:cNvSpPr>
          <p:nvPr>
            <p:ph type="pic" sz="quarter" idx="30" hasCustomPrompt="1"/>
          </p:nvPr>
        </p:nvSpPr>
        <p:spPr>
          <a:xfrm>
            <a:off x="5599791" y="1768192"/>
            <a:ext cx="1314940" cy="131493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39" name="Picture 38"/>
          <p:cNvPicPr>
            <a:picLocks noChangeAspect="1"/>
          </p:cNvPicPr>
          <p:nvPr userDrawn="1"/>
        </p:nvPicPr>
        <p:blipFill>
          <a:blip r:embed="rId2"/>
          <a:srcRect/>
          <a:stretch/>
        </p:blipFill>
        <p:spPr>
          <a:xfrm>
            <a:off x="8606712" y="1115571"/>
            <a:ext cx="2628497" cy="2628497"/>
          </a:xfrm>
          <a:prstGeom prst="rect">
            <a:avLst/>
          </a:prstGeom>
        </p:spPr>
      </p:pic>
      <p:sp>
        <p:nvSpPr>
          <p:cNvPr id="40" name="Picture Placeholder 5"/>
          <p:cNvSpPr>
            <a:spLocks noGrp="1"/>
          </p:cNvSpPr>
          <p:nvPr>
            <p:ph type="pic" sz="quarter" idx="31" hasCustomPrompt="1"/>
          </p:nvPr>
        </p:nvSpPr>
        <p:spPr>
          <a:xfrm>
            <a:off x="9234531" y="1768192"/>
            <a:ext cx="1314940" cy="131493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6" name="Footer Placeholder 27">
            <a:extLst>
              <a:ext uri="{FF2B5EF4-FFF2-40B4-BE49-F238E27FC236}">
                <a16:creationId xmlns:a16="http://schemas.microsoft.com/office/drawing/2014/main" id="{8087EA24-6E66-6242-AE04-C08B6AFCEAA4}"/>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7" name="Slide Number Placeholder 3">
            <a:extLst>
              <a:ext uri="{FF2B5EF4-FFF2-40B4-BE49-F238E27FC236}">
                <a16:creationId xmlns:a16="http://schemas.microsoft.com/office/drawing/2014/main" id="{8D36CC13-EEE4-CC49-8E77-A16AE6EC8340}"/>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9" name="Picture 18">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4257" y="163629"/>
            <a:ext cx="4576149" cy="870194"/>
          </a:xfrm>
        </p:spPr>
        <p:txBody>
          <a:bodyPr anchor="ctr">
            <a:noAutofit/>
          </a:bodyPr>
          <a:lstStyle>
            <a:lvl1pPr algn="r">
              <a:lnSpc>
                <a:spcPct val="70000"/>
              </a:lnSpc>
              <a:defRPr sz="3600" b="1" baseline="0">
                <a:solidFill>
                  <a:schemeClr val="tx2"/>
                </a:solidFill>
              </a:defRPr>
            </a:lvl1pPr>
          </a:lstStyle>
          <a:p>
            <a:r>
              <a:rPr lang="he-IL" dirty="0"/>
              <a:t>כאן תבוא כותרת</a:t>
            </a:r>
            <a:endParaRPr lang="en-US" dirty="0"/>
          </a:p>
        </p:txBody>
      </p:sp>
      <p:sp>
        <p:nvSpPr>
          <p:cNvPr id="7" name="Picture Placeholder 6"/>
          <p:cNvSpPr>
            <a:spLocks noGrp="1"/>
          </p:cNvSpPr>
          <p:nvPr>
            <p:ph type="pic" sz="quarter" idx="23" hasCustomPrompt="1"/>
          </p:nvPr>
        </p:nvSpPr>
        <p:spPr>
          <a:xfrm>
            <a:off x="6929438" y="0"/>
            <a:ext cx="5262562" cy="6899275"/>
          </a:xfrm>
          <a:solidFill>
            <a:schemeClr val="accent1"/>
          </a:solidFill>
        </p:spPr>
        <p:txBody>
          <a:body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4" name="מציין מיקום טקסט 3"/>
          <p:cNvSpPr>
            <a:spLocks noGrp="1"/>
          </p:cNvSpPr>
          <p:nvPr>
            <p:ph type="body" sz="quarter" idx="24" hasCustomPrompt="1"/>
          </p:nvPr>
        </p:nvSpPr>
        <p:spPr>
          <a:xfrm>
            <a:off x="1404257" y="1497013"/>
            <a:ext cx="4576149" cy="4081462"/>
          </a:xfrm>
        </p:spPr>
        <p:txBody>
          <a:bodyPr>
            <a:noAutofit/>
          </a:bodyPr>
          <a:lstStyle>
            <a:lvl1pPr>
              <a:lnSpc>
                <a:spcPct val="120000"/>
              </a:lnSpc>
              <a:defRPr sz="1600"/>
            </a:lvl1pPr>
          </a:lstStyle>
          <a:p>
            <a:pPr lvl="0"/>
            <a:r>
              <a:rPr lang="he-IL" dirty="0"/>
              <a:t>טקסט</a:t>
            </a:r>
          </a:p>
        </p:txBody>
      </p:sp>
      <p:sp>
        <p:nvSpPr>
          <p:cNvPr id="8" name="Footer Placeholder 27">
            <a:extLst>
              <a:ext uri="{FF2B5EF4-FFF2-40B4-BE49-F238E27FC236}">
                <a16:creationId xmlns:a16="http://schemas.microsoft.com/office/drawing/2014/main" id="{22BC0CE1-45BC-7248-AC36-D1C623382F5B}"/>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9" name="Slide Number Placeholder 3">
            <a:extLst>
              <a:ext uri="{FF2B5EF4-FFF2-40B4-BE49-F238E27FC236}">
                <a16:creationId xmlns:a16="http://schemas.microsoft.com/office/drawing/2014/main" id="{427597ED-3A58-A042-875C-27D5E294130B}"/>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1" name="Picture 10">
            <a:extLst>
              <a:ext uri="{FF2B5EF4-FFF2-40B4-BE49-F238E27FC236}">
                <a16:creationId xmlns:a16="http://schemas.microsoft.com/office/drawing/2014/main" id="{519285DD-ED6F-014C-904C-94ECD3BEB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28406" y="1717310"/>
            <a:ext cx="5647593" cy="870194"/>
          </a:xfrm>
        </p:spPr>
        <p:txBody>
          <a:bodyPr anchor="b">
            <a:noAutofit/>
          </a:bodyPr>
          <a:lstStyle>
            <a:lvl1pPr algn="r">
              <a:defRPr sz="4400" baseline="0"/>
            </a:lvl1pPr>
          </a:lstStyle>
          <a:p>
            <a:r>
              <a:rPr lang="he-IL" dirty="0"/>
              <a:t>כותרת ראשית</a:t>
            </a:r>
            <a:endParaRPr lang="en-US" dirty="0"/>
          </a:p>
        </p:txBody>
      </p:sp>
      <p:sp>
        <p:nvSpPr>
          <p:cNvPr id="3" name="Subtitle 2"/>
          <p:cNvSpPr>
            <a:spLocks noGrp="1"/>
          </p:cNvSpPr>
          <p:nvPr>
            <p:ph type="subTitle" idx="1" hasCustomPrompt="1"/>
          </p:nvPr>
        </p:nvSpPr>
        <p:spPr>
          <a:xfrm>
            <a:off x="5528406" y="2874108"/>
            <a:ext cx="5647593" cy="414215"/>
          </a:xfrm>
        </p:spPr>
        <p:txBody>
          <a:bodyPr>
            <a:noAutofit/>
          </a:bodyPr>
          <a:lstStyle>
            <a:lvl1pPr marL="0" indent="0" algn="r">
              <a:buNone/>
              <a:defRPr sz="18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כותרת משנה</a:t>
            </a:r>
            <a:endParaRPr lang="en-US" dirty="0"/>
          </a:p>
        </p:txBody>
      </p:sp>
      <p:sp>
        <p:nvSpPr>
          <p:cNvPr id="4" name="Date Placeholder 3"/>
          <p:cNvSpPr>
            <a:spLocks noGrp="1"/>
          </p:cNvSpPr>
          <p:nvPr>
            <p:ph type="dt" sz="half" idx="10"/>
          </p:nvPr>
        </p:nvSpPr>
        <p:spPr>
          <a:xfrm>
            <a:off x="8432799" y="3288323"/>
            <a:ext cx="2743200" cy="365125"/>
          </a:xfrm>
          <a:prstGeom prst="rect">
            <a:avLst/>
          </a:prstGeom>
        </p:spPr>
        <p:txBody>
          <a:bodyPr/>
          <a:lstStyle>
            <a:lvl1pPr algn="r">
              <a:defRPr sz="1800" b="0">
                <a:solidFill>
                  <a:schemeClr val="accent1"/>
                </a:solidFill>
              </a:defRPr>
            </a:lvl1pPr>
          </a:lstStyle>
          <a:p>
            <a:endParaRPr lang="en-US" dirty="0"/>
          </a:p>
        </p:txBody>
      </p:sp>
      <p:pic>
        <p:nvPicPr>
          <p:cNvPr id="12" name="Picture 11"/>
          <p:cNvPicPr>
            <a:picLocks noChangeAspect="1"/>
          </p:cNvPicPr>
          <p:nvPr userDrawn="1"/>
        </p:nvPicPr>
        <p:blipFill>
          <a:blip r:embed="rId2"/>
          <a:srcRect/>
          <a:stretch/>
        </p:blipFill>
        <p:spPr>
          <a:xfrm>
            <a:off x="8635" y="827"/>
            <a:ext cx="5511135" cy="6857173"/>
          </a:xfrm>
          <a:prstGeom prst="rect">
            <a:avLst/>
          </a:prstGeom>
          <a:noFill/>
          <a:ln>
            <a:noFill/>
          </a:ln>
        </p:spPr>
      </p:pic>
      <p:sp>
        <p:nvSpPr>
          <p:cNvPr id="6" name="Picture Placeholder 5"/>
          <p:cNvSpPr>
            <a:spLocks noGrp="1"/>
          </p:cNvSpPr>
          <p:nvPr>
            <p:ph type="pic" sz="quarter" idx="11" hasCustomPrompt="1"/>
          </p:nvPr>
        </p:nvSpPr>
        <p:spPr>
          <a:xfrm>
            <a:off x="-1344049" y="1149795"/>
            <a:ext cx="4773049" cy="477304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615" y="5287074"/>
            <a:ext cx="3887979" cy="106993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Title Slide">
    <p:bg>
      <p:bgRef idx="1001">
        <a:schemeClr val="bg2"/>
      </p:bgRef>
    </p:bg>
    <p:spTree>
      <p:nvGrpSpPr>
        <p:cNvPr id="1" name=""/>
        <p:cNvGrpSpPr/>
        <p:nvPr/>
      </p:nvGrpSpPr>
      <p:grpSpPr>
        <a:xfrm>
          <a:off x="0" y="0"/>
          <a:ext cx="0" cy="0"/>
          <a:chOff x="0" y="0"/>
          <a:chExt cx="0" cy="0"/>
        </a:xfrm>
      </p:grpSpPr>
      <p:sp>
        <p:nvSpPr>
          <p:cNvPr id="10" name="Rectangle 9"/>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04257" y="0"/>
            <a:ext cx="4576149" cy="983023"/>
          </a:xfrm>
        </p:spPr>
        <p:txBody>
          <a:bodyPr anchor="ctr">
            <a:noAutofit/>
          </a:bodyPr>
          <a:lstStyle>
            <a:lvl1pPr algn="r">
              <a:lnSpc>
                <a:spcPct val="70000"/>
              </a:lnSpc>
              <a:defRPr sz="3600" b="1" baseline="0">
                <a:solidFill>
                  <a:schemeClr val="bg2"/>
                </a:solidFill>
              </a:defRPr>
            </a:lvl1pPr>
          </a:lstStyle>
          <a:p>
            <a:r>
              <a:rPr lang="he-IL" dirty="0"/>
              <a:t>כאן תבוא כותרת</a:t>
            </a:r>
            <a:endParaRPr lang="en-US" dirty="0"/>
          </a:p>
        </p:txBody>
      </p:sp>
      <p:sp>
        <p:nvSpPr>
          <p:cNvPr id="7" name="Picture Placeholder 6"/>
          <p:cNvSpPr>
            <a:spLocks noGrp="1"/>
          </p:cNvSpPr>
          <p:nvPr>
            <p:ph type="pic" sz="quarter" idx="23" hasCustomPrompt="1"/>
          </p:nvPr>
        </p:nvSpPr>
        <p:spPr>
          <a:xfrm>
            <a:off x="6929438" y="0"/>
            <a:ext cx="5262562" cy="6899275"/>
          </a:xfrm>
          <a:solidFill>
            <a:schemeClr val="accent1"/>
          </a:solidFill>
        </p:spPr>
        <p:txBody>
          <a:body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4" name="מציין מיקום טקסט 3"/>
          <p:cNvSpPr>
            <a:spLocks noGrp="1"/>
          </p:cNvSpPr>
          <p:nvPr>
            <p:ph type="body" sz="quarter" idx="24" hasCustomPrompt="1"/>
          </p:nvPr>
        </p:nvSpPr>
        <p:spPr>
          <a:xfrm>
            <a:off x="1404257" y="1497013"/>
            <a:ext cx="4576149" cy="4081462"/>
          </a:xfrm>
        </p:spPr>
        <p:txBody>
          <a:bodyPr>
            <a:noAutofit/>
          </a:bodyPr>
          <a:lstStyle>
            <a:lvl1pPr>
              <a:lnSpc>
                <a:spcPct val="120000"/>
              </a:lnSpc>
              <a:defRPr sz="1600"/>
            </a:lvl1pPr>
          </a:lstStyle>
          <a:p>
            <a:pPr lvl="0"/>
            <a:r>
              <a:rPr lang="he-IL" dirty="0"/>
              <a:t>טקסט</a:t>
            </a:r>
          </a:p>
        </p:txBody>
      </p:sp>
      <p:sp>
        <p:nvSpPr>
          <p:cNvPr id="8" name="Footer Placeholder 27">
            <a:extLst>
              <a:ext uri="{FF2B5EF4-FFF2-40B4-BE49-F238E27FC236}">
                <a16:creationId xmlns:a16="http://schemas.microsoft.com/office/drawing/2014/main" id="{22BC0CE1-45BC-7248-AC36-D1C623382F5B}"/>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9" name="Slide Number Placeholder 3">
            <a:extLst>
              <a:ext uri="{FF2B5EF4-FFF2-40B4-BE49-F238E27FC236}">
                <a16:creationId xmlns:a16="http://schemas.microsoft.com/office/drawing/2014/main" id="{427597ED-3A58-A042-875C-27D5E294130B}"/>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1" name="Picture 10">
            <a:extLst>
              <a:ext uri="{FF2B5EF4-FFF2-40B4-BE49-F238E27FC236}">
                <a16:creationId xmlns:a16="http://schemas.microsoft.com/office/drawing/2014/main" id="{519285DD-ED6F-014C-904C-94ECD3BEB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Title Slid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0" y="990600"/>
            <a:ext cx="5262562" cy="5908675"/>
          </a:xfrm>
          <a:solidFill>
            <a:schemeClr val="accent1"/>
          </a:solidFill>
        </p:spPr>
        <p:txBody>
          <a:body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1" name="Rectangle 10">
            <a:extLst>
              <a:ext uri="{FF2B5EF4-FFF2-40B4-BE49-F238E27FC236}">
                <a16:creationId xmlns:a16="http://schemas.microsoft.com/office/drawing/2014/main" id="{7EE42D45-656B-7349-A9F9-88A1581D5AAF}"/>
              </a:ext>
            </a:extLst>
          </p:cNvPr>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509545" y="261603"/>
            <a:ext cx="4885072" cy="870194"/>
          </a:xfrm>
        </p:spPr>
        <p:txBody>
          <a:bodyPr anchor="ctr">
            <a:noAutofit/>
          </a:bodyPr>
          <a:lstStyle>
            <a:lvl1pPr algn="r">
              <a:lnSpc>
                <a:spcPct val="70000"/>
              </a:lnSpc>
              <a:defRPr sz="3600" b="1" baseline="0">
                <a:solidFill>
                  <a:schemeClr val="tx2"/>
                </a:solidFill>
              </a:defRPr>
            </a:lvl1pPr>
          </a:lstStyle>
          <a:p>
            <a:r>
              <a:rPr lang="he-IL" dirty="0"/>
              <a:t>כאן תבוא כותרת</a:t>
            </a:r>
            <a:endParaRPr lang="en-US" dirty="0"/>
          </a:p>
        </p:txBody>
      </p:sp>
      <p:sp>
        <p:nvSpPr>
          <p:cNvPr id="4" name="מציין מיקום טקסט 3"/>
          <p:cNvSpPr>
            <a:spLocks noGrp="1"/>
          </p:cNvSpPr>
          <p:nvPr>
            <p:ph type="body" sz="quarter" idx="24" hasCustomPrompt="1"/>
          </p:nvPr>
        </p:nvSpPr>
        <p:spPr>
          <a:xfrm>
            <a:off x="6509544" y="1497013"/>
            <a:ext cx="4885072" cy="4110037"/>
          </a:xfrm>
        </p:spPr>
        <p:txBody>
          <a:bodyPr>
            <a:noAutofit/>
          </a:bodyPr>
          <a:lstStyle>
            <a:lvl1pPr>
              <a:lnSpc>
                <a:spcPct val="120000"/>
              </a:lnSpc>
              <a:defRPr/>
            </a:lvl1pPr>
          </a:lstStyle>
          <a:p>
            <a:pPr lvl="0"/>
            <a:r>
              <a:rPr lang="he-IL" dirty="0"/>
              <a:t>טקסט</a:t>
            </a:r>
          </a:p>
        </p:txBody>
      </p:sp>
      <p:sp>
        <p:nvSpPr>
          <p:cNvPr id="5" name="Footer Placeholder 27">
            <a:extLst>
              <a:ext uri="{FF2B5EF4-FFF2-40B4-BE49-F238E27FC236}">
                <a16:creationId xmlns:a16="http://schemas.microsoft.com/office/drawing/2014/main" id="{528EE20D-5676-BB4B-99D0-6FDD9ADF89C0}"/>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6" name="Slide Number Placeholder 3">
            <a:extLst>
              <a:ext uri="{FF2B5EF4-FFF2-40B4-BE49-F238E27FC236}">
                <a16:creationId xmlns:a16="http://schemas.microsoft.com/office/drawing/2014/main" id="{4B256100-CA61-9D42-92D3-D1F432690108}"/>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9" name="Picture 8">
            <a:extLst>
              <a:ext uri="{FF2B5EF4-FFF2-40B4-BE49-F238E27FC236}">
                <a16:creationId xmlns:a16="http://schemas.microsoft.com/office/drawing/2014/main" id="{519285DD-ED6F-014C-904C-94ECD3BEB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06" y="1272120"/>
            <a:ext cx="5302968" cy="534563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2_Title Slid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0" y="990600"/>
            <a:ext cx="5262562" cy="5908675"/>
          </a:xfrm>
          <a:solidFill>
            <a:schemeClr val="accent1"/>
          </a:solidFill>
        </p:spPr>
        <p:txBody>
          <a:bodyPr/>
          <a:lstStyle/>
          <a:p>
            <a:pPr marL="0" marR="0" lvl="0" indent="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1" name="Rectangle 10">
            <a:extLst>
              <a:ext uri="{FF2B5EF4-FFF2-40B4-BE49-F238E27FC236}">
                <a16:creationId xmlns:a16="http://schemas.microsoft.com/office/drawing/2014/main" id="{7EE42D45-656B-7349-A9F9-88A1581D5AAF}"/>
              </a:ext>
            </a:extLst>
          </p:cNvPr>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509545" y="261603"/>
            <a:ext cx="4885072" cy="870194"/>
          </a:xfrm>
        </p:spPr>
        <p:txBody>
          <a:bodyPr anchor="ctr">
            <a:noAutofit/>
          </a:bodyPr>
          <a:lstStyle>
            <a:lvl1pPr algn="r">
              <a:lnSpc>
                <a:spcPct val="70000"/>
              </a:lnSpc>
              <a:defRPr sz="3600" b="1" baseline="0">
                <a:solidFill>
                  <a:schemeClr val="tx2"/>
                </a:solidFill>
              </a:defRPr>
            </a:lvl1pPr>
          </a:lstStyle>
          <a:p>
            <a:r>
              <a:rPr lang="he-IL" dirty="0"/>
              <a:t>כאן תבוא כותרת</a:t>
            </a:r>
            <a:endParaRPr lang="en-US" dirty="0"/>
          </a:p>
        </p:txBody>
      </p:sp>
      <p:sp>
        <p:nvSpPr>
          <p:cNvPr id="4" name="מציין מיקום טקסט 3"/>
          <p:cNvSpPr>
            <a:spLocks noGrp="1"/>
          </p:cNvSpPr>
          <p:nvPr>
            <p:ph type="body" sz="quarter" idx="24" hasCustomPrompt="1"/>
          </p:nvPr>
        </p:nvSpPr>
        <p:spPr>
          <a:xfrm>
            <a:off x="6509544" y="1497013"/>
            <a:ext cx="4885072" cy="4110037"/>
          </a:xfrm>
        </p:spPr>
        <p:txBody>
          <a:bodyPr>
            <a:noAutofit/>
          </a:bodyPr>
          <a:lstStyle>
            <a:lvl1pPr>
              <a:lnSpc>
                <a:spcPct val="120000"/>
              </a:lnSpc>
              <a:defRPr/>
            </a:lvl1pPr>
          </a:lstStyle>
          <a:p>
            <a:pPr lvl="0"/>
            <a:r>
              <a:rPr lang="he-IL" dirty="0"/>
              <a:t>טקסט</a:t>
            </a:r>
          </a:p>
        </p:txBody>
      </p:sp>
      <p:sp>
        <p:nvSpPr>
          <p:cNvPr id="5" name="Footer Placeholder 27">
            <a:extLst>
              <a:ext uri="{FF2B5EF4-FFF2-40B4-BE49-F238E27FC236}">
                <a16:creationId xmlns:a16="http://schemas.microsoft.com/office/drawing/2014/main" id="{528EE20D-5676-BB4B-99D0-6FDD9ADF89C0}"/>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6" name="Slide Number Placeholder 3">
            <a:extLst>
              <a:ext uri="{FF2B5EF4-FFF2-40B4-BE49-F238E27FC236}">
                <a16:creationId xmlns:a16="http://schemas.microsoft.com/office/drawing/2014/main" id="{4B256100-CA61-9D42-92D3-D1F432690108}"/>
              </a:ext>
            </a:extLst>
          </p:cNvPr>
          <p:cNvSpPr>
            <a:spLocks noGrp="1"/>
          </p:cNvSpPr>
          <p:nvPr>
            <p:ph type="sldNum" sz="quarter" idx="2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9" name="Picture 8">
            <a:extLst>
              <a:ext uri="{FF2B5EF4-FFF2-40B4-BE49-F238E27FC236}">
                <a16:creationId xmlns:a16="http://schemas.microsoft.com/office/drawing/2014/main" id="{519285DD-ED6F-014C-904C-94ECD3BEB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extLst>
      <p:ext uri="{BB962C8B-B14F-4D97-AF65-F5344CB8AC3E}">
        <p14:creationId xmlns:p14="http://schemas.microsoft.com/office/powerpoint/2010/main" val="255929400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02046" y="2776089"/>
            <a:ext cx="4548554" cy="870194"/>
          </a:xfrm>
        </p:spPr>
        <p:txBody>
          <a:bodyPr anchor="b">
            <a:normAutofit/>
          </a:bodyPr>
          <a:lstStyle>
            <a:lvl1pPr algn="r">
              <a:defRPr sz="4400" baseline="0"/>
            </a:lvl1pPr>
          </a:lstStyle>
          <a:p>
            <a:r>
              <a:rPr lang="he-IL" dirty="0"/>
              <a:t>תודה רבה!</a:t>
            </a:r>
            <a:endParaRPr lang="en-US" dirty="0"/>
          </a:p>
        </p:txBody>
      </p:sp>
      <p:pic>
        <p:nvPicPr>
          <p:cNvPr id="5" name="Picture 4"/>
          <p:cNvPicPr>
            <a:picLocks noChangeAspect="1"/>
          </p:cNvPicPr>
          <p:nvPr userDrawn="1"/>
        </p:nvPicPr>
        <p:blipFill>
          <a:blip r:embed="rId2"/>
          <a:srcRect/>
          <a:stretch/>
        </p:blipFill>
        <p:spPr>
          <a:xfrm>
            <a:off x="0" y="21600"/>
            <a:ext cx="4776458" cy="685475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621" y="5287074"/>
            <a:ext cx="3887979" cy="106993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02046" y="2776089"/>
            <a:ext cx="4548554" cy="870194"/>
          </a:xfrm>
        </p:spPr>
        <p:txBody>
          <a:bodyPr anchor="b">
            <a:normAutofit/>
          </a:bodyPr>
          <a:lstStyle>
            <a:lvl1pPr algn="r">
              <a:defRPr sz="4400" baseline="0"/>
            </a:lvl1pPr>
          </a:lstStyle>
          <a:p>
            <a:r>
              <a:rPr lang="he-IL" dirty="0"/>
              <a:t>תודה רבה!</a:t>
            </a:r>
            <a:endParaRPr lang="en-US" dirty="0"/>
          </a:p>
        </p:txBody>
      </p:sp>
      <p:pic>
        <p:nvPicPr>
          <p:cNvPr id="4" name="Picture 3"/>
          <p:cNvPicPr>
            <a:picLocks noChangeAspect="1"/>
          </p:cNvPicPr>
          <p:nvPr userDrawn="1"/>
        </p:nvPicPr>
        <p:blipFill>
          <a:blip r:embed="rId2"/>
          <a:srcRect/>
          <a:stretch/>
        </p:blipFill>
        <p:spPr>
          <a:xfrm>
            <a:off x="0" y="-865859"/>
            <a:ext cx="3860473" cy="7924801"/>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621" y="5287074"/>
            <a:ext cx="3887979" cy="106993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7_Title Slid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rcRect/>
          <a:stretch/>
        </p:blipFill>
        <p:spPr>
          <a:xfrm flipH="1">
            <a:off x="6680865" y="827"/>
            <a:ext cx="5511135" cy="6857173"/>
          </a:xfrm>
          <a:prstGeom prst="rect">
            <a:avLst/>
          </a:prstGeom>
          <a:noFill/>
          <a:ln>
            <a:noFill/>
          </a:ln>
        </p:spPr>
      </p:pic>
      <p:sp>
        <p:nvSpPr>
          <p:cNvPr id="6" name="Picture Placeholder 5"/>
          <p:cNvSpPr>
            <a:spLocks noGrp="1"/>
          </p:cNvSpPr>
          <p:nvPr>
            <p:ph type="pic" sz="quarter" idx="11" hasCustomPrompt="1"/>
          </p:nvPr>
        </p:nvSpPr>
        <p:spPr>
          <a:xfrm>
            <a:off x="8992204" y="1149795"/>
            <a:ext cx="4773049" cy="477304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8" name="Title 1">
            <a:extLst>
              <a:ext uri="{FF2B5EF4-FFF2-40B4-BE49-F238E27FC236}">
                <a16:creationId xmlns:a16="http://schemas.microsoft.com/office/drawing/2014/main" id="{4F26AE8A-8240-0941-B2CC-CE0F0008C0B6}"/>
              </a:ext>
            </a:extLst>
          </p:cNvPr>
          <p:cNvSpPr>
            <a:spLocks noGrp="1"/>
          </p:cNvSpPr>
          <p:nvPr>
            <p:ph type="ctrTitle" hasCustomPrompt="1"/>
          </p:nvPr>
        </p:nvSpPr>
        <p:spPr>
          <a:xfrm flipH="1">
            <a:off x="1087035" y="1717310"/>
            <a:ext cx="5647593" cy="870194"/>
          </a:xfrm>
        </p:spPr>
        <p:txBody>
          <a:bodyPr anchor="b">
            <a:noAutofit/>
          </a:bodyPr>
          <a:lstStyle>
            <a:lvl1pPr algn="l">
              <a:defRPr sz="4400" baseline="0"/>
            </a:lvl1pPr>
          </a:lstStyle>
          <a:p>
            <a:r>
              <a:rPr lang="he-IL" dirty="0"/>
              <a:t>כותרת ראשית</a:t>
            </a:r>
            <a:endParaRPr lang="en-US" dirty="0"/>
          </a:p>
        </p:txBody>
      </p:sp>
      <p:sp>
        <p:nvSpPr>
          <p:cNvPr id="10" name="Subtitle 2">
            <a:extLst>
              <a:ext uri="{FF2B5EF4-FFF2-40B4-BE49-F238E27FC236}">
                <a16:creationId xmlns:a16="http://schemas.microsoft.com/office/drawing/2014/main" id="{D8EB0326-CF14-864C-9C40-21E1F7CDA0D8}"/>
              </a:ext>
            </a:extLst>
          </p:cNvPr>
          <p:cNvSpPr>
            <a:spLocks noGrp="1"/>
          </p:cNvSpPr>
          <p:nvPr>
            <p:ph type="subTitle" idx="1" hasCustomPrompt="1"/>
          </p:nvPr>
        </p:nvSpPr>
        <p:spPr>
          <a:xfrm flipH="1">
            <a:off x="1087035" y="2874108"/>
            <a:ext cx="5647593" cy="414215"/>
          </a:xfrm>
        </p:spPr>
        <p:txBody>
          <a:bodyPr>
            <a:noAutofit/>
          </a:bodyPr>
          <a:lstStyle>
            <a:lvl1pPr marL="0" indent="0" algn="l">
              <a:buNone/>
              <a:defRPr sz="18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כותרת משנה</a:t>
            </a:r>
            <a:endParaRPr lang="en-US" dirty="0"/>
          </a:p>
        </p:txBody>
      </p:sp>
      <p:sp>
        <p:nvSpPr>
          <p:cNvPr id="11" name="Date Placeholder 3">
            <a:extLst>
              <a:ext uri="{FF2B5EF4-FFF2-40B4-BE49-F238E27FC236}">
                <a16:creationId xmlns:a16="http://schemas.microsoft.com/office/drawing/2014/main" id="{D5BCE0C5-B060-184A-BACB-40B516124963}"/>
              </a:ext>
            </a:extLst>
          </p:cNvPr>
          <p:cNvSpPr>
            <a:spLocks noGrp="1"/>
          </p:cNvSpPr>
          <p:nvPr>
            <p:ph type="dt" sz="half" idx="10"/>
          </p:nvPr>
        </p:nvSpPr>
        <p:spPr>
          <a:xfrm flipH="1">
            <a:off x="1087035" y="3288323"/>
            <a:ext cx="2743200" cy="365125"/>
          </a:xfrm>
          <a:prstGeom prst="rect">
            <a:avLst/>
          </a:prstGeom>
        </p:spPr>
        <p:txBody>
          <a:bodyPr/>
          <a:lstStyle>
            <a:lvl1pPr algn="l">
              <a:defRPr sz="1800" b="0">
                <a:solidFill>
                  <a:schemeClr val="accent1"/>
                </a:solidFill>
              </a:defRPr>
            </a:lvl1pPr>
          </a:lstStyle>
          <a:p>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4645" y="5287074"/>
            <a:ext cx="3887979" cy="1069934"/>
          </a:xfrm>
          <a:prstGeom prst="rect">
            <a:avLst/>
          </a:prstGeom>
        </p:spPr>
      </p:pic>
    </p:spTree>
    <p:extLst>
      <p:ext uri="{BB962C8B-B14F-4D97-AF65-F5344CB8AC3E}">
        <p14:creationId xmlns:p14="http://schemas.microsoft.com/office/powerpoint/2010/main" val="198979416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1094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eaLnBrk="1" latinLnBrk="0" hangingPunct="1"/>
            <a:endParaRPr lang="en-US"/>
          </a:p>
        </p:txBody>
      </p:sp>
      <p:sp>
        <p:nvSpPr>
          <p:cNvPr id="2" name="Title 1"/>
          <p:cNvSpPr>
            <a:spLocks noGrp="1"/>
          </p:cNvSpPr>
          <p:nvPr>
            <p:ph type="ctrTitle" hasCustomPrompt="1"/>
          </p:nvPr>
        </p:nvSpPr>
        <p:spPr>
          <a:xfrm>
            <a:off x="3935186" y="10940"/>
            <a:ext cx="7367813" cy="990600"/>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3935186" y="1474435"/>
            <a:ext cx="7367813" cy="3929428"/>
          </a:xfrm>
        </p:spPr>
        <p:txBody>
          <a:bodyPr>
            <a:noAutofit/>
          </a:bodyPr>
          <a:lstStyle>
            <a:lvl1pPr marL="0" indent="0" algn="r">
              <a:lnSpc>
                <a:spcPct val="150000"/>
              </a:lnSpc>
              <a:buNone/>
              <a:defRPr lang="he-IL" sz="1400" b="0" i="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a:t>
            </a:r>
            <a:endParaRPr lang="en-US" dirty="0"/>
          </a:p>
        </p:txBody>
      </p:sp>
      <p:sp>
        <p:nvSpPr>
          <p:cNvPr id="12" name="Footer Placeholder 27">
            <a:extLst>
              <a:ext uri="{FF2B5EF4-FFF2-40B4-BE49-F238E27FC236}">
                <a16:creationId xmlns:a16="http://schemas.microsoft.com/office/drawing/2014/main" id="{779C83AE-F52E-DF42-B134-91D6F8033145}"/>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3" name="Slide Number Placeholder 3">
            <a:extLst>
              <a:ext uri="{FF2B5EF4-FFF2-40B4-BE49-F238E27FC236}">
                <a16:creationId xmlns:a16="http://schemas.microsoft.com/office/drawing/2014/main" id="{72E6821F-C0F3-484A-8977-11A01112E5EE}"/>
              </a:ext>
            </a:extLst>
          </p:cNvPr>
          <p:cNvSpPr>
            <a:spLocks noGrp="1"/>
          </p:cNvSpPr>
          <p:nvPr>
            <p:ph type="sldNum" sz="quarter" idx="1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4" name="Picture 13">
            <a:extLst>
              <a:ext uri="{FF2B5EF4-FFF2-40B4-BE49-F238E27FC236}">
                <a16:creationId xmlns:a16="http://schemas.microsoft.com/office/drawing/2014/main" id="{519285DD-ED6F-014C-904C-94ECD3BEB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24063"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sp>
        <p:nvSpPr>
          <p:cNvPr id="2" name="Title 1"/>
          <p:cNvSpPr>
            <a:spLocks noGrp="1"/>
          </p:cNvSpPr>
          <p:nvPr>
            <p:ph type="ctrTitle" hasCustomPrompt="1"/>
          </p:nvPr>
        </p:nvSpPr>
        <p:spPr>
          <a:xfrm>
            <a:off x="982246" y="0"/>
            <a:ext cx="7290841" cy="990600"/>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982246" y="1474435"/>
            <a:ext cx="7290841" cy="3929428"/>
          </a:xfrm>
        </p:spPr>
        <p:txBody>
          <a:bodyPr>
            <a:noAutofit/>
          </a:bodyPr>
          <a:lstStyle>
            <a:lvl1pPr marL="0" indent="0" algn="r">
              <a:lnSpc>
                <a:spcPct val="15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pic>
        <p:nvPicPr>
          <p:cNvPr id="32" name="Picture 31"/>
          <p:cNvPicPr>
            <a:picLocks noChangeAspect="1"/>
          </p:cNvPicPr>
          <p:nvPr userDrawn="1"/>
        </p:nvPicPr>
        <p:blipFill>
          <a:blip r:embed="rId2"/>
          <a:srcRect/>
          <a:stretch/>
        </p:blipFill>
        <p:spPr>
          <a:xfrm>
            <a:off x="8273087" y="4631"/>
            <a:ext cx="3918913" cy="4758680"/>
          </a:xfrm>
          <a:prstGeom prst="rect">
            <a:avLst/>
          </a:prstGeom>
          <a:noFill/>
          <a:ln>
            <a:noFill/>
          </a:ln>
        </p:spPr>
      </p:pic>
      <p:sp>
        <p:nvSpPr>
          <p:cNvPr id="8" name="Footer Placeholder 27">
            <a:extLst>
              <a:ext uri="{FF2B5EF4-FFF2-40B4-BE49-F238E27FC236}">
                <a16:creationId xmlns:a16="http://schemas.microsoft.com/office/drawing/2014/main" id="{EBAC9312-1BE2-C341-9C0B-B81F41CCE6C4}"/>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9" name="Slide Number Placeholder 3">
            <a:extLst>
              <a:ext uri="{FF2B5EF4-FFF2-40B4-BE49-F238E27FC236}">
                <a16:creationId xmlns:a16="http://schemas.microsoft.com/office/drawing/2014/main" id="{F66B8DA5-C8A7-8E4E-843A-16FBD044AF45}"/>
              </a:ext>
            </a:extLst>
          </p:cNvPr>
          <p:cNvSpPr>
            <a:spLocks noGrp="1"/>
          </p:cNvSpPr>
          <p:nvPr>
            <p:ph type="sldNum" sz="quarter" idx="11"/>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1" name="Picture 10">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sp>
        <p:nvSpPr>
          <p:cNvPr id="2" name="Title 1"/>
          <p:cNvSpPr>
            <a:spLocks noGrp="1"/>
          </p:cNvSpPr>
          <p:nvPr>
            <p:ph type="ctrTitle" hasCustomPrompt="1"/>
          </p:nvPr>
        </p:nvSpPr>
        <p:spPr>
          <a:xfrm>
            <a:off x="4978400" y="-1"/>
            <a:ext cx="6324599" cy="1025603"/>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4978400" y="1474435"/>
            <a:ext cx="6324599" cy="3929428"/>
          </a:xfrm>
        </p:spPr>
        <p:txBody>
          <a:bodyPr>
            <a:noAutofit/>
          </a:bodyPr>
          <a:lstStyle>
            <a:lvl1pPr marL="0" indent="0" algn="r">
              <a:lnSpc>
                <a:spcPct val="15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
        <p:nvSpPr>
          <p:cNvPr id="11" name="Picture Placeholder 5"/>
          <p:cNvSpPr>
            <a:spLocks noGrp="1"/>
          </p:cNvSpPr>
          <p:nvPr>
            <p:ph type="pic" sz="quarter" idx="11" hasCustomPrompt="1"/>
          </p:nvPr>
        </p:nvSpPr>
        <p:spPr>
          <a:xfrm>
            <a:off x="-684830" y="885428"/>
            <a:ext cx="4773049" cy="477304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7" name="Picture 6"/>
          <p:cNvPicPr>
            <a:picLocks noChangeAspect="1"/>
          </p:cNvPicPr>
          <p:nvPr userDrawn="1"/>
        </p:nvPicPr>
        <p:blipFill>
          <a:blip r:embed="rId2"/>
          <a:srcRect/>
          <a:stretch/>
        </p:blipFill>
        <p:spPr>
          <a:xfrm>
            <a:off x="11723" y="1"/>
            <a:ext cx="6731000" cy="6858000"/>
          </a:xfrm>
          <a:prstGeom prst="rect">
            <a:avLst/>
          </a:prstGeom>
        </p:spPr>
      </p:pic>
      <p:sp>
        <p:nvSpPr>
          <p:cNvPr id="12" name="Footer Placeholder 27">
            <a:extLst>
              <a:ext uri="{FF2B5EF4-FFF2-40B4-BE49-F238E27FC236}">
                <a16:creationId xmlns:a16="http://schemas.microsoft.com/office/drawing/2014/main" id="{0D70752C-645D-0548-AB02-B9343BA9DAD3}"/>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3" name="Slide Number Placeholder 3">
            <a:extLst>
              <a:ext uri="{FF2B5EF4-FFF2-40B4-BE49-F238E27FC236}">
                <a16:creationId xmlns:a16="http://schemas.microsoft.com/office/drawing/2014/main" id="{8C2F4F33-CEEF-2640-BBE7-B2BCF3A56120}"/>
              </a:ext>
            </a:extLst>
          </p:cNvPr>
          <p:cNvSpPr>
            <a:spLocks noGrp="1"/>
          </p:cNvSpPr>
          <p:nvPr>
            <p:ph type="sldNum" sz="quarter" idx="12"/>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5" name="Picture 14">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8_Title Slide">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a:off x="0" y="35003"/>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sp>
        <p:nvSpPr>
          <p:cNvPr id="2" name="Title 1"/>
          <p:cNvSpPr>
            <a:spLocks noGrp="1"/>
          </p:cNvSpPr>
          <p:nvPr>
            <p:ph type="ctrTitle" hasCustomPrompt="1"/>
          </p:nvPr>
        </p:nvSpPr>
        <p:spPr>
          <a:xfrm>
            <a:off x="1094014" y="-1"/>
            <a:ext cx="6324599" cy="1025603"/>
          </a:xfrm>
        </p:spPr>
        <p:txBody>
          <a:bodyPr anchor="ctr">
            <a:noAutofit/>
          </a:bodyPr>
          <a:lstStyle>
            <a:lvl1pPr algn="l">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1094014" y="1474435"/>
            <a:ext cx="6324599" cy="3929428"/>
          </a:xfrm>
        </p:spPr>
        <p:txBody>
          <a:bodyPr>
            <a:noAutofit/>
          </a:bodyPr>
          <a:lstStyle>
            <a:lvl1pPr marL="0" indent="0" algn="l">
              <a:lnSpc>
                <a:spcPct val="15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
        <p:nvSpPr>
          <p:cNvPr id="12" name="Footer Placeholder 27">
            <a:extLst>
              <a:ext uri="{FF2B5EF4-FFF2-40B4-BE49-F238E27FC236}">
                <a16:creationId xmlns:a16="http://schemas.microsoft.com/office/drawing/2014/main" id="{0D70752C-645D-0548-AB02-B9343BA9DAD3}"/>
              </a:ext>
            </a:extLst>
          </p:cNvPr>
          <p:cNvSpPr>
            <a:spLocks noGrp="1"/>
          </p:cNvSpPr>
          <p:nvPr>
            <p:ph type="ftr" sz="quarter" idx="10"/>
          </p:nvPr>
        </p:nvSpPr>
        <p:spPr>
          <a:xfrm>
            <a:off x="949589" y="6285041"/>
            <a:ext cx="2159000" cy="249285"/>
          </a:xfrm>
          <a:prstGeom prst="rect">
            <a:avLst/>
          </a:prstGeom>
        </p:spPr>
        <p:txBody>
          <a:bodyPr/>
          <a:lstStyle>
            <a:lvl1pPr algn="l">
              <a:defRPr>
                <a:solidFill>
                  <a:schemeClr val="accent4"/>
                </a:solidFill>
              </a:defRPr>
            </a:lvl1pPr>
          </a:lstStyle>
          <a:p>
            <a:pPr rtl="1"/>
            <a:r>
              <a:rPr lang="he-IL"/>
              <a:t>כותרת המצגת</a:t>
            </a:r>
            <a:endParaRPr lang="en-US" dirty="0"/>
          </a:p>
        </p:txBody>
      </p:sp>
      <p:sp>
        <p:nvSpPr>
          <p:cNvPr id="13" name="Slide Number Placeholder 3">
            <a:extLst>
              <a:ext uri="{FF2B5EF4-FFF2-40B4-BE49-F238E27FC236}">
                <a16:creationId xmlns:a16="http://schemas.microsoft.com/office/drawing/2014/main" id="{8C2F4F33-CEEF-2640-BBE7-B2BCF3A56120}"/>
              </a:ext>
            </a:extLst>
          </p:cNvPr>
          <p:cNvSpPr>
            <a:spLocks noGrp="1"/>
          </p:cNvSpPr>
          <p:nvPr>
            <p:ph type="sldNum" sz="quarter" idx="12"/>
          </p:nvPr>
        </p:nvSpPr>
        <p:spPr>
          <a:xfrm>
            <a:off x="473339" y="6238923"/>
            <a:ext cx="476250" cy="365125"/>
          </a:xfrm>
        </p:spPr>
        <p:txBody>
          <a:bodyPr/>
          <a:lstStyle>
            <a:lvl1pPr algn="l">
              <a:defRPr>
                <a:solidFill>
                  <a:schemeClr val="accent4"/>
                </a:solidFill>
              </a:defRPr>
            </a:lvl1pPr>
          </a:lstStyle>
          <a:p>
            <a:fld id="{FDB471CC-1647-9041-AC92-CE8E329D9294}" type="slidenum">
              <a:rPr lang="en-US" smtClean="0"/>
              <a:pPr/>
              <a:t>‹#›</a:t>
            </a:fld>
            <a:endParaRPr lang="en-US"/>
          </a:p>
        </p:txBody>
      </p:sp>
      <p:sp>
        <p:nvSpPr>
          <p:cNvPr id="14" name="Picture Placeholder 5">
            <a:extLst>
              <a:ext uri="{FF2B5EF4-FFF2-40B4-BE49-F238E27FC236}">
                <a16:creationId xmlns:a16="http://schemas.microsoft.com/office/drawing/2014/main" id="{225FF1AE-A27C-7446-821F-2D5D09987643}"/>
              </a:ext>
            </a:extLst>
          </p:cNvPr>
          <p:cNvSpPr>
            <a:spLocks noGrp="1"/>
          </p:cNvSpPr>
          <p:nvPr>
            <p:ph type="pic" sz="quarter" idx="11" hasCustomPrompt="1"/>
          </p:nvPr>
        </p:nvSpPr>
        <p:spPr>
          <a:xfrm flipH="1">
            <a:off x="8140699" y="885428"/>
            <a:ext cx="4773049" cy="4773049"/>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pic>
        <p:nvPicPr>
          <p:cNvPr id="18" name="Picture 17">
            <a:extLst>
              <a:ext uri="{FF2B5EF4-FFF2-40B4-BE49-F238E27FC236}">
                <a16:creationId xmlns:a16="http://schemas.microsoft.com/office/drawing/2014/main" id="{C7CACB6F-953A-B04A-B755-4B9931BE800A}"/>
              </a:ext>
            </a:extLst>
          </p:cNvPr>
          <p:cNvPicPr>
            <a:picLocks noChangeAspect="1"/>
          </p:cNvPicPr>
          <p:nvPr userDrawn="1"/>
        </p:nvPicPr>
        <p:blipFill>
          <a:blip r:embed="rId2"/>
          <a:srcRect/>
          <a:stretch/>
        </p:blipFill>
        <p:spPr>
          <a:xfrm flipH="1">
            <a:off x="5461000" y="10149"/>
            <a:ext cx="6731000" cy="6858000"/>
          </a:xfrm>
          <a:prstGeom prst="rect">
            <a:avLst/>
          </a:prstGeom>
        </p:spPr>
      </p:pic>
      <p:pic>
        <p:nvPicPr>
          <p:cNvPr id="15" name="Picture 14">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42411" y="5893276"/>
            <a:ext cx="726433" cy="758445"/>
          </a:xfrm>
          <a:prstGeom prst="rect">
            <a:avLst/>
          </a:prstGeom>
        </p:spPr>
      </p:pic>
    </p:spTree>
    <p:extLst>
      <p:ext uri="{BB962C8B-B14F-4D97-AF65-F5344CB8AC3E}">
        <p14:creationId xmlns:p14="http://schemas.microsoft.com/office/powerpoint/2010/main" val="417663952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Title Slide">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0"/>
            <a:ext cx="121920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1" eaLnBrk="1" latinLnBrk="0" hangingPunct="1"/>
            <a:endParaRPr lang="en-US"/>
          </a:p>
        </p:txBody>
      </p:sp>
      <p:pic>
        <p:nvPicPr>
          <p:cNvPr id="6" name="Picture 5"/>
          <p:cNvPicPr>
            <a:picLocks noChangeAspect="1"/>
          </p:cNvPicPr>
          <p:nvPr userDrawn="1"/>
        </p:nvPicPr>
        <p:blipFill>
          <a:blip r:embed="rId2"/>
          <a:srcRect/>
          <a:stretch/>
        </p:blipFill>
        <p:spPr>
          <a:xfrm>
            <a:off x="-2116505" y="-577358"/>
            <a:ext cx="7094905" cy="6878363"/>
          </a:xfrm>
          <a:prstGeom prst="rect">
            <a:avLst/>
          </a:prstGeom>
        </p:spPr>
      </p:pic>
      <p:sp>
        <p:nvSpPr>
          <p:cNvPr id="2" name="Title 1"/>
          <p:cNvSpPr>
            <a:spLocks noGrp="1"/>
          </p:cNvSpPr>
          <p:nvPr>
            <p:ph type="ctrTitle" hasCustomPrompt="1"/>
          </p:nvPr>
        </p:nvSpPr>
        <p:spPr>
          <a:xfrm>
            <a:off x="4978400" y="-1"/>
            <a:ext cx="6324599" cy="1025603"/>
          </a:xfrm>
        </p:spPr>
        <p:txBody>
          <a:bodyPr anchor="ctr">
            <a:noAutofit/>
          </a:bodyPr>
          <a:lstStyle>
            <a:lvl1pPr algn="r">
              <a:lnSpc>
                <a:spcPct val="70000"/>
              </a:lnSpc>
              <a:defRPr sz="3600" b="1" baseline="0">
                <a:solidFill>
                  <a:schemeClr val="bg2"/>
                </a:solidFill>
              </a:defRPr>
            </a:lvl1pPr>
          </a:lstStyle>
          <a:p>
            <a:r>
              <a:rPr lang="he-IL" dirty="0"/>
              <a:t>כותרת ראשית</a:t>
            </a:r>
            <a:endParaRPr lang="en-US" dirty="0"/>
          </a:p>
        </p:txBody>
      </p:sp>
      <p:sp>
        <p:nvSpPr>
          <p:cNvPr id="3" name="Subtitle 2"/>
          <p:cNvSpPr>
            <a:spLocks noGrp="1"/>
          </p:cNvSpPr>
          <p:nvPr>
            <p:ph type="subTitle" idx="1" hasCustomPrompt="1"/>
          </p:nvPr>
        </p:nvSpPr>
        <p:spPr>
          <a:xfrm>
            <a:off x="4978400" y="1474435"/>
            <a:ext cx="6324599" cy="3929428"/>
          </a:xfrm>
        </p:spPr>
        <p:txBody>
          <a:bodyPr>
            <a:noAutofit/>
          </a:bodyPr>
          <a:lstStyle>
            <a:lvl1pPr marL="0" indent="0" algn="r">
              <a:lnSpc>
                <a:spcPct val="150000"/>
              </a:lnSpc>
              <a:buNone/>
              <a:defRPr sz="14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טקסט רץ </a:t>
            </a:r>
            <a:endParaRPr lang="en-US" dirty="0"/>
          </a:p>
        </p:txBody>
      </p:sp>
      <p:sp>
        <p:nvSpPr>
          <p:cNvPr id="11" name="Picture Placeholder 5"/>
          <p:cNvSpPr>
            <a:spLocks noGrp="1"/>
          </p:cNvSpPr>
          <p:nvPr>
            <p:ph type="pic" sz="quarter" idx="11" hasCustomPrompt="1"/>
          </p:nvPr>
        </p:nvSpPr>
        <p:spPr>
          <a:xfrm>
            <a:off x="-156507" y="1113118"/>
            <a:ext cx="3497412" cy="3497412"/>
          </a:xfrm>
          <a:prstGeom prst="ellipse">
            <a:avLst/>
          </a:prstGeom>
          <a:solidFill>
            <a:schemeClr val="accent1"/>
          </a:solidFill>
          <a:ln>
            <a:noFill/>
          </a:ln>
        </p:spPr>
        <p:txBody>
          <a:bodyPr>
            <a:normAutofit/>
          </a:bodyPr>
          <a:lstStyle>
            <a:lvl1pPr>
              <a:defRPr sz="1200" baseline="0">
                <a:solidFill>
                  <a:schemeClr val="bg2"/>
                </a:solidFill>
              </a:defRPr>
            </a:lvl1pPr>
          </a:lstStyle>
          <a:p>
            <a:pPr marL="228600" marR="0" lvl="0" indent="-228600" algn="r" defTabSz="914400" rtl="1" eaLnBrk="1" fontAlgn="auto" latinLnBrk="0" hangingPunct="1">
              <a:lnSpc>
                <a:spcPct val="90000"/>
              </a:lnSpc>
              <a:spcBef>
                <a:spcPts val="400"/>
              </a:spcBef>
              <a:spcAft>
                <a:spcPts val="400"/>
              </a:spcAft>
              <a:buClrTx/>
              <a:buSzTx/>
              <a:buFont typeface="Arial"/>
              <a:buNone/>
              <a:tabLst/>
              <a:defRPr/>
            </a:pPr>
            <a:r>
              <a:rPr lang="he-IL" dirty="0"/>
              <a:t>הכנס תמונה לכאן</a:t>
            </a:r>
            <a:endParaRPr lang="en-US" dirty="0"/>
          </a:p>
        </p:txBody>
      </p:sp>
      <p:sp>
        <p:nvSpPr>
          <p:cNvPr id="12" name="Footer Placeholder 27">
            <a:extLst>
              <a:ext uri="{FF2B5EF4-FFF2-40B4-BE49-F238E27FC236}">
                <a16:creationId xmlns:a16="http://schemas.microsoft.com/office/drawing/2014/main" id="{0D70752C-645D-0548-AB02-B9343BA9DAD3}"/>
              </a:ext>
            </a:extLst>
          </p:cNvPr>
          <p:cNvSpPr>
            <a:spLocks noGrp="1"/>
          </p:cNvSpPr>
          <p:nvPr>
            <p:ph type="ftr" sz="quarter" idx="10"/>
          </p:nvPr>
        </p:nvSpPr>
        <p:spPr>
          <a:xfrm>
            <a:off x="9138368" y="6285041"/>
            <a:ext cx="2159000" cy="249285"/>
          </a:xfrm>
          <a:prstGeom prst="rect">
            <a:avLst/>
          </a:prstGeom>
        </p:spPr>
        <p:txBody>
          <a:bodyPr/>
          <a:lstStyle>
            <a:lvl1pPr algn="r">
              <a:defRPr>
                <a:solidFill>
                  <a:schemeClr val="accent4"/>
                </a:solidFill>
              </a:defRPr>
            </a:lvl1pPr>
          </a:lstStyle>
          <a:p>
            <a:pPr rtl="1"/>
            <a:r>
              <a:rPr lang="he-IL" dirty="0"/>
              <a:t>כותרת המצגת</a:t>
            </a:r>
            <a:endParaRPr lang="en-US" dirty="0"/>
          </a:p>
        </p:txBody>
      </p:sp>
      <p:sp>
        <p:nvSpPr>
          <p:cNvPr id="13" name="Slide Number Placeholder 3">
            <a:extLst>
              <a:ext uri="{FF2B5EF4-FFF2-40B4-BE49-F238E27FC236}">
                <a16:creationId xmlns:a16="http://schemas.microsoft.com/office/drawing/2014/main" id="{8C2F4F33-CEEF-2640-BBE7-B2BCF3A56120}"/>
              </a:ext>
            </a:extLst>
          </p:cNvPr>
          <p:cNvSpPr>
            <a:spLocks noGrp="1"/>
          </p:cNvSpPr>
          <p:nvPr>
            <p:ph type="sldNum" sz="quarter" idx="12"/>
          </p:nvPr>
        </p:nvSpPr>
        <p:spPr>
          <a:xfrm>
            <a:off x="11348169" y="6238923"/>
            <a:ext cx="476250" cy="365125"/>
          </a:xfrm>
        </p:spPr>
        <p:txBody>
          <a:bodyPr/>
          <a:lstStyle>
            <a:lvl1pPr>
              <a:defRPr>
                <a:solidFill>
                  <a:schemeClr val="accent4"/>
                </a:solidFill>
              </a:defRPr>
            </a:lvl1pPr>
          </a:lstStyle>
          <a:p>
            <a:fld id="{FDB471CC-1647-9041-AC92-CE8E329D9294}" type="slidenum">
              <a:rPr lang="en-US" smtClean="0"/>
              <a:pPr/>
              <a:t>‹#›</a:t>
            </a:fld>
            <a:endParaRPr lang="en-US"/>
          </a:p>
        </p:txBody>
      </p:sp>
      <p:pic>
        <p:nvPicPr>
          <p:cNvPr id="15" name="Picture 14">
            <a:extLst>
              <a:ext uri="{FF2B5EF4-FFF2-40B4-BE49-F238E27FC236}">
                <a16:creationId xmlns:a16="http://schemas.microsoft.com/office/drawing/2014/main" id="{519285DD-ED6F-014C-904C-94ECD3BEB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581" y="5893276"/>
            <a:ext cx="726433" cy="75844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C2ABC2AC-8AFC-2F40-B7D1-DDEB4E9BA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algn="ctr" defTabSz="914400" rtl="1" eaLnBrk="1" latinLnBrk="0" hangingPunct="1"/>
            <a:r>
              <a:rPr lang="he-IL" dirty="0"/>
              <a:t>כותרת המצגת</a:t>
            </a:r>
            <a:endParaRPr lang="en-US" dirty="0"/>
          </a:p>
        </p:txBody>
      </p:sp>
      <p:sp>
        <p:nvSpPr>
          <p:cNvPr id="5" name="Slide Number Placeholder 4">
            <a:extLst>
              <a:ext uri="{FF2B5EF4-FFF2-40B4-BE49-F238E27FC236}">
                <a16:creationId xmlns:a16="http://schemas.microsoft.com/office/drawing/2014/main" id="{45A4D27A-1691-2B41-9BDE-1646686DBA2C}"/>
              </a:ext>
            </a:extLst>
          </p:cNvPr>
          <p:cNvSpPr>
            <a:spLocks noGrp="1"/>
          </p:cNvSpPr>
          <p:nvPr>
            <p:ph type="sldNum" sz="quarter" idx="4"/>
          </p:nvPr>
        </p:nvSpPr>
        <p:spPr>
          <a:xfrm>
            <a:off x="10877550" y="6356350"/>
            <a:ext cx="4762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B471CC-1647-9041-AC92-CE8E329D9294}" type="slidenum">
              <a:rPr lang="en-US" smtClean="0"/>
              <a:t>‹#›</a:t>
            </a:fld>
            <a:endParaRPr lang="en-US"/>
          </a:p>
        </p:txBody>
      </p:sp>
    </p:spTree>
    <p:extLst>
      <p:ext uri="{BB962C8B-B14F-4D97-AF65-F5344CB8AC3E}">
        <p14:creationId xmlns:p14="http://schemas.microsoft.com/office/powerpoint/2010/main" val="506119385"/>
      </p:ext>
    </p:extLst>
  </p:cSld>
  <p:clrMap bg1="lt1" tx1="dk1" bg2="lt2" tx2="dk2" accent1="accent1" accent2="accent2" accent3="accent3" accent4="accent4" accent5="accent5" accent6="accent6" hlink="hlink" folHlink="folHlink"/>
  <p:sldLayoutIdLst>
    <p:sldLayoutId id="2147483649" r:id="rId1"/>
    <p:sldLayoutId id="2147483685" r:id="rId2"/>
    <p:sldLayoutId id="2147483660" r:id="rId3"/>
    <p:sldLayoutId id="2147483686" r:id="rId4"/>
    <p:sldLayoutId id="2147483661" r:id="rId5"/>
    <p:sldLayoutId id="2147483662" r:id="rId6"/>
    <p:sldLayoutId id="2147483663" r:id="rId7"/>
    <p:sldLayoutId id="2147483687" r:id="rId8"/>
    <p:sldLayoutId id="2147483680" r:id="rId9"/>
    <p:sldLayoutId id="2147483692" r:id="rId10"/>
    <p:sldLayoutId id="2147483664" r:id="rId11"/>
    <p:sldLayoutId id="2147483665" r:id="rId12"/>
    <p:sldLayoutId id="2147483666" r:id="rId13"/>
    <p:sldLayoutId id="2147483688" r:id="rId14"/>
    <p:sldLayoutId id="2147483667" r:id="rId15"/>
    <p:sldLayoutId id="2147483668" r:id="rId16"/>
    <p:sldLayoutId id="2147483669" r:id="rId17"/>
    <p:sldLayoutId id="2147483670" r:id="rId18"/>
    <p:sldLayoutId id="2147483681" r:id="rId19"/>
    <p:sldLayoutId id="2147483671" r:id="rId20"/>
    <p:sldLayoutId id="2147483672" r:id="rId21"/>
    <p:sldLayoutId id="2147483673" r:id="rId22"/>
    <p:sldLayoutId id="2147483683" r:id="rId23"/>
    <p:sldLayoutId id="2147483693" r:id="rId24"/>
    <p:sldLayoutId id="2147483674" r:id="rId25"/>
    <p:sldLayoutId id="2147483690" r:id="rId26"/>
    <p:sldLayoutId id="2147483675" r:id="rId27"/>
    <p:sldLayoutId id="2147483676" r:id="rId28"/>
    <p:sldLayoutId id="2147483677" r:id="rId29"/>
    <p:sldLayoutId id="2147483682" r:id="rId30"/>
    <p:sldLayoutId id="2147483678" r:id="rId31"/>
    <p:sldLayoutId id="2147483691" r:id="rId32"/>
    <p:sldLayoutId id="2147483679" r:id="rId33"/>
    <p:sldLayoutId id="2147483684" r:id="rId34"/>
  </p:sldLayoutIdLst>
  <p:hf hdr="0" dt="0"/>
  <p:txStyles>
    <p:titleStyle>
      <a:lvl1pPr algn="r" defTabSz="914400" rtl="1"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indent="0" algn="r" defTabSz="914400" rtl="1" eaLnBrk="1" latinLnBrk="0" hangingPunct="1">
        <a:lnSpc>
          <a:spcPct val="90000"/>
        </a:lnSpc>
        <a:spcBef>
          <a:spcPts val="400"/>
        </a:spcBef>
        <a:spcAft>
          <a:spcPts val="400"/>
        </a:spcAft>
        <a:buFont typeface="Arial"/>
        <a:buNone/>
        <a:defRPr sz="1600" b="0" kern="1200">
          <a:solidFill>
            <a:schemeClr val="tx1"/>
          </a:solidFill>
          <a:latin typeface="+mn-lt"/>
          <a:ea typeface="+mn-ea"/>
          <a:cs typeface="+mn-cs"/>
        </a:defRPr>
      </a:lvl1pPr>
      <a:lvl2pPr marL="0" indent="0" algn="r" defTabSz="914400" rtl="1" eaLnBrk="1" latinLnBrk="0" hangingPunct="1">
        <a:lnSpc>
          <a:spcPct val="90000"/>
        </a:lnSpc>
        <a:spcBef>
          <a:spcPts val="400"/>
        </a:spcBef>
        <a:spcAft>
          <a:spcPts val="400"/>
        </a:spcAft>
        <a:buFont typeface="Arial"/>
        <a:buNone/>
        <a:defRPr sz="1600" b="0" kern="1200">
          <a:solidFill>
            <a:schemeClr val="tx1"/>
          </a:solidFill>
          <a:latin typeface="+mn-lt"/>
          <a:ea typeface="+mn-ea"/>
          <a:cs typeface="+mn-cs"/>
        </a:defRPr>
      </a:lvl2pPr>
      <a:lvl3pPr marL="0" indent="0" algn="r" defTabSz="914400" rtl="1" eaLnBrk="1" latinLnBrk="0" hangingPunct="1">
        <a:lnSpc>
          <a:spcPct val="90000"/>
        </a:lnSpc>
        <a:spcBef>
          <a:spcPts val="400"/>
        </a:spcBef>
        <a:spcAft>
          <a:spcPts val="400"/>
        </a:spcAft>
        <a:buFont typeface="Arial"/>
        <a:buNone/>
        <a:defRPr sz="1600" b="0" kern="1200">
          <a:solidFill>
            <a:schemeClr val="tx1"/>
          </a:solidFill>
          <a:latin typeface="+mn-lt"/>
          <a:ea typeface="+mn-ea"/>
          <a:cs typeface="+mn-cs"/>
        </a:defRPr>
      </a:lvl3pPr>
      <a:lvl4pPr marL="0" indent="0" algn="r" defTabSz="914400" rtl="1" eaLnBrk="1" latinLnBrk="0" hangingPunct="1">
        <a:lnSpc>
          <a:spcPct val="90000"/>
        </a:lnSpc>
        <a:spcBef>
          <a:spcPts val="400"/>
        </a:spcBef>
        <a:spcAft>
          <a:spcPts val="400"/>
        </a:spcAft>
        <a:buFont typeface="Arial"/>
        <a:buNone/>
        <a:defRPr sz="1600" b="0" kern="1200">
          <a:solidFill>
            <a:schemeClr val="tx1"/>
          </a:solidFill>
          <a:latin typeface="+mn-lt"/>
          <a:ea typeface="+mn-ea"/>
          <a:cs typeface="+mn-cs"/>
        </a:defRPr>
      </a:lvl4pPr>
      <a:lvl5pPr marL="0" indent="0" algn="r" defTabSz="914400" rtl="1" eaLnBrk="1" latinLnBrk="0" hangingPunct="1">
        <a:lnSpc>
          <a:spcPct val="90000"/>
        </a:lnSpc>
        <a:spcBef>
          <a:spcPts val="400"/>
        </a:spcBef>
        <a:spcAft>
          <a:spcPts val="400"/>
        </a:spcAft>
        <a:buFont typeface="Arial"/>
        <a:buNone/>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8.wmf"/><Relationship Id="rId5" Type="http://schemas.openxmlformats.org/officeDocument/2006/relationships/oleObject" Target="../embeddings/oleObject29.bin"/><Relationship Id="rId4" Type="http://schemas.openxmlformats.org/officeDocument/2006/relationships/image" Target="../media/image67.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72.wmf"/><Relationship Id="rId3" Type="http://schemas.openxmlformats.org/officeDocument/2006/relationships/image" Target="../media/image700.png"/><Relationship Id="rId7" Type="http://schemas.openxmlformats.org/officeDocument/2006/relationships/image" Target="../media/image70.wmf"/><Relationship Id="rId12" Type="http://schemas.openxmlformats.org/officeDocument/2006/relationships/oleObject" Target="../embeddings/oleObject34.bin"/><Relationship Id="rId2" Type="http://schemas.openxmlformats.org/officeDocument/2006/relationships/notesSlide" Target="../notesSlides/notesSlide10.xml"/><Relationship Id="rId16"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oleObject" Target="../embeddings/oleObject31.bin"/><Relationship Id="rId11" Type="http://schemas.openxmlformats.org/officeDocument/2006/relationships/image" Target="../media/image71.wmf"/><Relationship Id="rId5" Type="http://schemas.openxmlformats.org/officeDocument/2006/relationships/image" Target="../media/image69.wmf"/><Relationship Id="rId15" Type="http://schemas.openxmlformats.org/officeDocument/2006/relationships/image" Target="../media/image73.png"/><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0.wmf"/><Relationship Id="rId14" Type="http://schemas.openxmlformats.org/officeDocument/2006/relationships/oleObject" Target="../embeddings/oleObject35.bin"/></Relationships>
</file>

<file path=ppt/slides/_rels/slide1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6.wmf"/><Relationship Id="rId5" Type="http://schemas.openxmlformats.org/officeDocument/2006/relationships/oleObject" Target="../embeddings/oleObject37.bin"/><Relationship Id="rId4" Type="http://schemas.openxmlformats.org/officeDocument/2006/relationships/image" Target="../media/image75.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9.wmf"/><Relationship Id="rId5" Type="http://schemas.openxmlformats.org/officeDocument/2006/relationships/oleObject" Target="../embeddings/oleObject40.bin"/><Relationship Id="rId4" Type="http://schemas.openxmlformats.org/officeDocument/2006/relationships/image" Target="../media/image7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chart" Target="../charts/chart1.xml"/><Relationship Id="rId7" Type="http://schemas.openxmlformats.org/officeDocument/2006/relationships/image" Target="../media/image81.wm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oleObject" Target="../embeddings/oleObject42.bin"/><Relationship Id="rId5" Type="http://schemas.openxmlformats.org/officeDocument/2006/relationships/image" Target="../media/image80.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oleObject" Target="../embeddings/oleObject43.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0.bin"/><Relationship Id="rId18" Type="http://schemas.openxmlformats.org/officeDocument/2006/relationships/image" Target="../media/image86.wmf"/><Relationship Id="rId3" Type="http://schemas.openxmlformats.org/officeDocument/2006/relationships/oleObject" Target="../embeddings/oleObject45.bin"/><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84.wmf"/><Relationship Id="rId17" Type="http://schemas.openxmlformats.org/officeDocument/2006/relationships/oleObject" Target="../embeddings/oleObject52.bin"/><Relationship Id="rId2" Type="http://schemas.openxmlformats.org/officeDocument/2006/relationships/notesSlide" Target="../notesSlides/notesSlide15.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slideLayout" Target="../slideLayouts/slideLayout5.xml"/><Relationship Id="rId6" Type="http://schemas.openxmlformats.org/officeDocument/2006/relationships/image" Target="../media/image34.wmf"/><Relationship Id="rId11" Type="http://schemas.openxmlformats.org/officeDocument/2006/relationships/oleObject" Target="../embeddings/oleObject49.bin"/><Relationship Id="rId24" Type="http://schemas.openxmlformats.org/officeDocument/2006/relationships/image" Target="../media/image89.wmf"/><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oleObject" Target="../embeddings/oleObject55.bin"/><Relationship Id="rId10" Type="http://schemas.openxmlformats.org/officeDocument/2006/relationships/image" Target="../media/image83.wmf"/><Relationship Id="rId19" Type="http://schemas.openxmlformats.org/officeDocument/2006/relationships/oleObject" Target="../embeddings/oleObject53.bin"/><Relationship Id="rId4" Type="http://schemas.openxmlformats.org/officeDocument/2006/relationships/image" Target="../media/image82.wmf"/><Relationship Id="rId9" Type="http://schemas.openxmlformats.org/officeDocument/2006/relationships/oleObject" Target="../embeddings/oleObject48.bin"/><Relationship Id="rId14" Type="http://schemas.openxmlformats.org/officeDocument/2006/relationships/image" Target="../media/image38.wmf"/><Relationship Id="rId22" Type="http://schemas.openxmlformats.org/officeDocument/2006/relationships/image" Target="../media/image88.wmf"/></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1.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00.wmf"/><Relationship Id="rId2" Type="http://schemas.openxmlformats.org/officeDocument/2006/relationships/notesSlide" Target="../notesSlides/notesSlide17.xml"/><Relationship Id="rId16" Type="http://schemas.openxmlformats.org/officeDocument/2006/relationships/image" Target="../media/image102.wmf"/><Relationship Id="rId1" Type="http://schemas.openxmlformats.org/officeDocument/2006/relationships/slideLayout" Target="../slideLayouts/slideLayout5.xml"/><Relationship Id="rId6" Type="http://schemas.openxmlformats.org/officeDocument/2006/relationships/image" Target="../media/image97.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59.bin"/><Relationship Id="rId14" Type="http://schemas.openxmlformats.org/officeDocument/2006/relationships/image" Target="../media/image101.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image" Target="../media/image103.wmf"/><Relationship Id="rId7" Type="http://schemas.openxmlformats.org/officeDocument/2006/relationships/image" Target="../media/image105.wmf"/><Relationship Id="rId2" Type="http://schemas.openxmlformats.org/officeDocument/2006/relationships/oleObject" Target="../embeddings/oleObject63.bin"/><Relationship Id="rId1" Type="http://schemas.openxmlformats.org/officeDocument/2006/relationships/slideLayout" Target="../slideLayouts/slideLayout5.xml"/><Relationship Id="rId6" Type="http://schemas.openxmlformats.org/officeDocument/2006/relationships/oleObject" Target="../embeddings/oleObject65.bin"/><Relationship Id="rId11" Type="http://schemas.openxmlformats.org/officeDocument/2006/relationships/image" Target="../media/image107.wmf"/><Relationship Id="rId5" Type="http://schemas.openxmlformats.org/officeDocument/2006/relationships/image" Target="../media/image104.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10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0.wmf"/><Relationship Id="rId12" Type="http://schemas.openxmlformats.org/officeDocument/2006/relationships/oleObject" Target="../embeddings/oleObject73.bin"/><Relationship Id="rId2" Type="http://schemas.openxmlformats.org/officeDocument/2006/relationships/oleObject" Target="../embeddings/oleObject68.bin"/><Relationship Id="rId1" Type="http://schemas.openxmlformats.org/officeDocument/2006/relationships/slideLayout" Target="../slideLayouts/slideLayout5.xml"/><Relationship Id="rId6" Type="http://schemas.openxmlformats.org/officeDocument/2006/relationships/oleObject" Target="../embeddings/oleObject70.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11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4.emf"/></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oleObject" Target="../embeddings/oleObject75.bin"/><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24.wmf"/><Relationship Id="rId18" Type="http://schemas.openxmlformats.org/officeDocument/2006/relationships/oleObject" Target="../embeddings/oleObject84.bin"/><Relationship Id="rId26" Type="http://schemas.openxmlformats.org/officeDocument/2006/relationships/oleObject" Target="../embeddings/oleObject88.bin"/><Relationship Id="rId3" Type="http://schemas.openxmlformats.org/officeDocument/2006/relationships/image" Target="../media/image121.wmf"/><Relationship Id="rId21" Type="http://schemas.openxmlformats.org/officeDocument/2006/relationships/image" Target="../media/image127.wmf"/><Relationship Id="rId7" Type="http://schemas.openxmlformats.org/officeDocument/2006/relationships/image" Target="../media/image43.wmf"/><Relationship Id="rId12" Type="http://schemas.openxmlformats.org/officeDocument/2006/relationships/oleObject" Target="../embeddings/oleObject81.bin"/><Relationship Id="rId17" Type="http://schemas.openxmlformats.org/officeDocument/2006/relationships/image" Target="../media/image125.wmf"/><Relationship Id="rId25" Type="http://schemas.openxmlformats.org/officeDocument/2006/relationships/image" Target="../media/image129.wmf"/><Relationship Id="rId2" Type="http://schemas.openxmlformats.org/officeDocument/2006/relationships/oleObject" Target="../embeddings/oleObject76.bin"/><Relationship Id="rId16" Type="http://schemas.openxmlformats.org/officeDocument/2006/relationships/oleObject" Target="../embeddings/oleObject83.bin"/><Relationship Id="rId20" Type="http://schemas.openxmlformats.org/officeDocument/2006/relationships/oleObject" Target="../embeddings/oleObject85.bin"/><Relationship Id="rId1" Type="http://schemas.openxmlformats.org/officeDocument/2006/relationships/slideLayout" Target="../slideLayouts/slideLayout5.xml"/><Relationship Id="rId6" Type="http://schemas.openxmlformats.org/officeDocument/2006/relationships/oleObject" Target="../embeddings/oleObject78.bin"/><Relationship Id="rId11" Type="http://schemas.openxmlformats.org/officeDocument/2006/relationships/image" Target="../media/image123.wmf"/><Relationship Id="rId24" Type="http://schemas.openxmlformats.org/officeDocument/2006/relationships/oleObject" Target="../embeddings/oleObject87.bin"/><Relationship Id="rId5" Type="http://schemas.openxmlformats.org/officeDocument/2006/relationships/image" Target="../media/image42.wmf"/><Relationship Id="rId15" Type="http://schemas.openxmlformats.org/officeDocument/2006/relationships/image" Target="../media/image40.wmf"/><Relationship Id="rId23" Type="http://schemas.openxmlformats.org/officeDocument/2006/relationships/image" Target="../media/image128.wmf"/><Relationship Id="rId10" Type="http://schemas.openxmlformats.org/officeDocument/2006/relationships/oleObject" Target="../embeddings/oleObject80.bin"/><Relationship Id="rId19" Type="http://schemas.openxmlformats.org/officeDocument/2006/relationships/image" Target="../media/image126.wmf"/><Relationship Id="rId4" Type="http://schemas.openxmlformats.org/officeDocument/2006/relationships/oleObject" Target="../embeddings/oleObject77.bin"/><Relationship Id="rId9" Type="http://schemas.openxmlformats.org/officeDocument/2006/relationships/image" Target="../media/image122.wmf"/><Relationship Id="rId14" Type="http://schemas.openxmlformats.org/officeDocument/2006/relationships/oleObject" Target="../embeddings/oleObject82.bin"/><Relationship Id="rId22" Type="http://schemas.openxmlformats.org/officeDocument/2006/relationships/oleObject" Target="../embeddings/oleObject86.bin"/><Relationship Id="rId27" Type="http://schemas.openxmlformats.org/officeDocument/2006/relationships/image" Target="../media/image130.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131.wmf"/><Relationship Id="rId7" Type="http://schemas.openxmlformats.org/officeDocument/2006/relationships/image" Target="../media/image133.wmf"/><Relationship Id="rId2" Type="http://schemas.openxmlformats.org/officeDocument/2006/relationships/oleObject" Target="../embeddings/oleObject89.bin"/><Relationship Id="rId1" Type="http://schemas.openxmlformats.org/officeDocument/2006/relationships/slideLayout" Target="../slideLayouts/slideLayout5.xml"/><Relationship Id="rId6" Type="http://schemas.openxmlformats.org/officeDocument/2006/relationships/oleObject" Target="../embeddings/oleObject91.bin"/><Relationship Id="rId11" Type="http://schemas.openxmlformats.org/officeDocument/2006/relationships/image" Target="../media/image135.wmf"/><Relationship Id="rId5" Type="http://schemas.openxmlformats.org/officeDocument/2006/relationships/image" Target="../media/image132.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34.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5.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oleObject" Target="../embeddings/oleObject3.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6.wmf"/><Relationship Id="rId14" Type="http://schemas.openxmlformats.org/officeDocument/2006/relationships/oleObject" Target="../embeddings/oleObject7.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94.bin"/><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oleObject" Target="../embeddings/oleObject95.bin"/><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image" Target="../media/image138.wmf"/><Relationship Id="rId7" Type="http://schemas.openxmlformats.org/officeDocument/2006/relationships/image" Target="../media/image140.wmf"/><Relationship Id="rId2" Type="http://schemas.openxmlformats.org/officeDocument/2006/relationships/oleObject" Target="../embeddings/oleObject96.bin"/><Relationship Id="rId1" Type="http://schemas.openxmlformats.org/officeDocument/2006/relationships/slideLayout" Target="../slideLayouts/slideLayout5.xml"/><Relationship Id="rId6" Type="http://schemas.openxmlformats.org/officeDocument/2006/relationships/oleObject" Target="../embeddings/oleObject98.bin"/><Relationship Id="rId11" Type="http://schemas.openxmlformats.org/officeDocument/2006/relationships/image" Target="../media/image142.wmf"/><Relationship Id="rId5" Type="http://schemas.openxmlformats.org/officeDocument/2006/relationships/image" Target="../media/image139.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41.wmf"/></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48.w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45.w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04.bin"/><Relationship Id="rId14" Type="http://schemas.openxmlformats.org/officeDocument/2006/relationships/image" Target="../media/image149.wmf"/></Relationships>
</file>

<file path=ppt/slides/_rels/slide38.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107.bin"/><Relationship Id="rId1" Type="http://schemas.openxmlformats.org/officeDocument/2006/relationships/slideLayout" Target="../slideLayouts/slideLayout5.xml"/><Relationship Id="rId5" Type="http://schemas.openxmlformats.org/officeDocument/2006/relationships/image" Target="../media/image151.wmf"/><Relationship Id="rId4" Type="http://schemas.openxmlformats.org/officeDocument/2006/relationships/oleObject" Target="../embeddings/oleObject108.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53.wmf"/><Relationship Id="rId5" Type="http://schemas.openxmlformats.org/officeDocument/2006/relationships/oleObject" Target="../embeddings/oleObject110.bin"/><Relationship Id="rId4" Type="http://schemas.openxmlformats.org/officeDocument/2006/relationships/image" Target="../media/image152.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2.w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5.xml"/><Relationship Id="rId6" Type="http://schemas.openxmlformats.org/officeDocument/2006/relationships/oleObject" Target="../embeddings/oleObject10.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43.wmf"/><Relationship Id="rId14" Type="http://schemas.openxmlformats.org/officeDocument/2006/relationships/oleObject" Target="../embeddings/oleObject14.bin"/></Relationships>
</file>

<file path=ppt/slides/_rels/slide4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oleObject" Target="../embeddings/oleObject111.bin"/><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image" Target="../media/image155.wmf"/><Relationship Id="rId7" Type="http://schemas.openxmlformats.org/officeDocument/2006/relationships/image" Target="../media/image157.wmf"/><Relationship Id="rId2" Type="http://schemas.openxmlformats.org/officeDocument/2006/relationships/oleObject" Target="../embeddings/oleObject112.bin"/><Relationship Id="rId1" Type="http://schemas.openxmlformats.org/officeDocument/2006/relationships/slideLayout" Target="../slideLayouts/slideLayout5.xml"/><Relationship Id="rId6" Type="http://schemas.openxmlformats.org/officeDocument/2006/relationships/oleObject" Target="../embeddings/oleObject114.bin"/><Relationship Id="rId11" Type="http://schemas.openxmlformats.org/officeDocument/2006/relationships/image" Target="../media/image159.wmf"/><Relationship Id="rId5" Type="http://schemas.openxmlformats.org/officeDocument/2006/relationships/image" Target="../media/image156.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58.wmf"/></Relationships>
</file>

<file path=ppt/slides/_rels/slide44.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22.bin"/><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63.wmf"/><Relationship Id="rId2" Type="http://schemas.openxmlformats.org/officeDocument/2006/relationships/notesSlide" Target="../notesSlides/notesSlide23.xml"/><Relationship Id="rId16" Type="http://schemas.openxmlformats.org/officeDocument/2006/relationships/image" Target="../media/image165.wmf"/><Relationship Id="rId1" Type="http://schemas.openxmlformats.org/officeDocument/2006/relationships/slideLayout" Target="../slideLayouts/slideLayout5.xml"/><Relationship Id="rId6" Type="http://schemas.openxmlformats.org/officeDocument/2006/relationships/image" Target="../media/image160.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62.wmf"/><Relationship Id="rId4" Type="http://schemas.openxmlformats.org/officeDocument/2006/relationships/image" Target="../media/image40.wmf"/><Relationship Id="rId9" Type="http://schemas.openxmlformats.org/officeDocument/2006/relationships/oleObject" Target="../embeddings/oleObject120.bin"/><Relationship Id="rId14" Type="http://schemas.openxmlformats.org/officeDocument/2006/relationships/image" Target="../media/image16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29.bin"/><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70.wmf"/><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67.w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69.wmf"/><Relationship Id="rId4" Type="http://schemas.openxmlformats.org/officeDocument/2006/relationships/image" Target="../media/image166.wmf"/><Relationship Id="rId9" Type="http://schemas.openxmlformats.org/officeDocument/2006/relationships/oleObject" Target="../embeddings/oleObject127.bin"/><Relationship Id="rId14" Type="http://schemas.openxmlformats.org/officeDocument/2006/relationships/image" Target="../media/image171.wmf"/></Relationships>
</file>

<file path=ppt/slides/_rels/slide47.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oleObject" Target="../embeddings/oleObject130.bin"/><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40.wmf"/><Relationship Id="rId18" Type="http://schemas.openxmlformats.org/officeDocument/2006/relationships/oleObject" Target="../embeddings/oleObject139.bin"/><Relationship Id="rId3" Type="http://schemas.openxmlformats.org/officeDocument/2006/relationships/image" Target="../media/image121.wmf"/><Relationship Id="rId21" Type="http://schemas.openxmlformats.org/officeDocument/2006/relationships/image" Target="../media/image175.wmf"/><Relationship Id="rId7" Type="http://schemas.openxmlformats.org/officeDocument/2006/relationships/image" Target="../media/image43.wmf"/><Relationship Id="rId12" Type="http://schemas.openxmlformats.org/officeDocument/2006/relationships/oleObject" Target="../embeddings/oleObject136.bin"/><Relationship Id="rId17" Type="http://schemas.openxmlformats.org/officeDocument/2006/relationships/image" Target="../media/image174.wmf"/><Relationship Id="rId2" Type="http://schemas.openxmlformats.org/officeDocument/2006/relationships/oleObject" Target="../embeddings/oleObject131.bin"/><Relationship Id="rId16" Type="http://schemas.openxmlformats.org/officeDocument/2006/relationships/oleObject" Target="../embeddings/oleObject138.bin"/><Relationship Id="rId20" Type="http://schemas.openxmlformats.org/officeDocument/2006/relationships/oleObject" Target="../embeddings/oleObject140.bin"/><Relationship Id="rId1" Type="http://schemas.openxmlformats.org/officeDocument/2006/relationships/slideLayout" Target="../slideLayouts/slideLayout5.xml"/><Relationship Id="rId6" Type="http://schemas.openxmlformats.org/officeDocument/2006/relationships/oleObject" Target="../embeddings/oleObject133.bin"/><Relationship Id="rId11" Type="http://schemas.openxmlformats.org/officeDocument/2006/relationships/image" Target="../media/image173.wmf"/><Relationship Id="rId5" Type="http://schemas.openxmlformats.org/officeDocument/2006/relationships/image" Target="../media/image42.wmf"/><Relationship Id="rId15" Type="http://schemas.openxmlformats.org/officeDocument/2006/relationships/image" Target="../media/image125.wmf"/><Relationship Id="rId10" Type="http://schemas.openxmlformats.org/officeDocument/2006/relationships/oleObject" Target="../embeddings/oleObject135.bin"/><Relationship Id="rId19" Type="http://schemas.openxmlformats.org/officeDocument/2006/relationships/image" Target="../media/image128.wmf"/><Relationship Id="rId4" Type="http://schemas.openxmlformats.org/officeDocument/2006/relationships/oleObject" Target="../embeddings/oleObject132.bin"/><Relationship Id="rId9" Type="http://schemas.openxmlformats.org/officeDocument/2006/relationships/image" Target="../media/image122.wmf"/><Relationship Id="rId14" Type="http://schemas.openxmlformats.org/officeDocument/2006/relationships/oleObject" Target="../embeddings/oleObject137.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52.wmf"/><Relationship Id="rId18" Type="http://schemas.openxmlformats.org/officeDocument/2006/relationships/oleObject" Target="../embeddings/oleObject22.bin"/><Relationship Id="rId3" Type="http://schemas.openxmlformats.org/officeDocument/2006/relationships/image" Target="../media/image47.png"/><Relationship Id="rId7" Type="http://schemas.openxmlformats.org/officeDocument/2006/relationships/image" Target="../media/image49.wmf"/><Relationship Id="rId12" Type="http://schemas.openxmlformats.org/officeDocument/2006/relationships/oleObject" Target="../embeddings/oleObject19.bin"/><Relationship Id="rId17" Type="http://schemas.openxmlformats.org/officeDocument/2006/relationships/image" Target="../media/image54.wmf"/><Relationship Id="rId2" Type="http://schemas.openxmlformats.org/officeDocument/2006/relationships/notesSlide" Target="../notesSlides/notesSlide3.xml"/><Relationship Id="rId16" Type="http://schemas.openxmlformats.org/officeDocument/2006/relationships/oleObject" Target="../embeddings/oleObject21.bin"/><Relationship Id="rId20" Type="http://schemas.openxmlformats.org/officeDocument/2006/relationships/image" Target="../media/image55.wmf"/><Relationship Id="rId1" Type="http://schemas.openxmlformats.org/officeDocument/2006/relationships/slideLayout" Target="../slideLayouts/slideLayout5.xml"/><Relationship Id="rId6" Type="http://schemas.openxmlformats.org/officeDocument/2006/relationships/oleObject" Target="../embeddings/oleObject16.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wmf"/><Relationship Id="rId10" Type="http://schemas.openxmlformats.org/officeDocument/2006/relationships/oleObject" Target="../embeddings/oleObject18.bin"/><Relationship Id="rId19" Type="http://schemas.openxmlformats.org/officeDocument/2006/relationships/oleObject" Target="../embeddings/oleObject23.bin"/><Relationship Id="rId4" Type="http://schemas.openxmlformats.org/officeDocument/2006/relationships/oleObject" Target="../embeddings/oleObject15.bin"/><Relationship Id="rId9" Type="http://schemas.openxmlformats.org/officeDocument/2006/relationships/image" Target="../media/image50.wmf"/><Relationship Id="rId1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9.wmf"/><Relationship Id="rId5" Type="http://schemas.openxmlformats.org/officeDocument/2006/relationships/oleObject" Target="../embeddings/oleObject25.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4519" y="679620"/>
            <a:ext cx="10004746" cy="870194"/>
          </a:xfrm>
        </p:spPr>
        <p:txBody>
          <a:bodyPr/>
          <a:lstStyle/>
          <a:p>
            <a:r>
              <a:rPr lang="he-IL" dirty="0"/>
              <a:t>סטטיסטיקה תעשייתית וכלי תכנה </a:t>
            </a:r>
            <a:br>
              <a:rPr lang="he-IL" dirty="0"/>
            </a:br>
            <a:r>
              <a:rPr lang="he-IL" dirty="0"/>
              <a:t>לתלמידי הנדסה תעשייה ומערכות מידע</a:t>
            </a:r>
            <a:endParaRPr lang="en-US" dirty="0"/>
          </a:p>
        </p:txBody>
      </p:sp>
      <p:sp>
        <p:nvSpPr>
          <p:cNvPr id="4" name="כותרת 1">
            <a:extLst>
              <a:ext uri="{FF2B5EF4-FFF2-40B4-BE49-F238E27FC236}">
                <a16:creationId xmlns:a16="http://schemas.microsoft.com/office/drawing/2014/main" id="{71FE32EF-80AC-486C-8261-76D6E6BCA437}"/>
              </a:ext>
            </a:extLst>
          </p:cNvPr>
          <p:cNvSpPr txBox="1">
            <a:spLocks/>
          </p:cNvSpPr>
          <p:nvPr/>
        </p:nvSpPr>
        <p:spPr>
          <a:xfrm>
            <a:off x="6576892" y="3541052"/>
            <a:ext cx="4548554" cy="1261772"/>
          </a:xfrm>
          <a:prstGeom prst="rect">
            <a:avLst/>
          </a:prstGeom>
        </p:spPr>
        <p:txBody>
          <a:bodyPr vert="horz" lIns="91440" tIns="45720" rIns="91440" bIns="45720" rtlCol="0" anchor="b">
            <a:normAutofit fontScale="70000" lnSpcReduction="20000"/>
          </a:bodyPr>
          <a:lstStyle>
            <a:lvl1pPr algn="r" defTabSz="914400" rtl="1" eaLnBrk="1" latinLnBrk="0" hangingPunct="1">
              <a:lnSpc>
                <a:spcPct val="90000"/>
              </a:lnSpc>
              <a:spcBef>
                <a:spcPct val="0"/>
              </a:spcBef>
              <a:buNone/>
              <a:defRPr sz="4400" b="1" kern="1200" baseline="0">
                <a:solidFill>
                  <a:schemeClr val="tx1"/>
                </a:solidFill>
                <a:latin typeface="+mj-lt"/>
                <a:ea typeface="+mj-ea"/>
                <a:cs typeface="+mj-cs"/>
              </a:defRPr>
            </a:lvl1pPr>
          </a:lstStyle>
          <a:p>
            <a:r>
              <a:rPr lang="he-IL" b="0"/>
              <a:t>פרופ' </a:t>
            </a:r>
            <a:r>
              <a:rPr lang="he-IL" b="0" dirty="0"/>
              <a:t>גונן זינגר</a:t>
            </a:r>
            <a:endParaRPr lang="en-US" b="0" dirty="0"/>
          </a:p>
          <a:p>
            <a:endParaRPr lang="he-IL" b="0" dirty="0"/>
          </a:p>
          <a:p>
            <a:r>
              <a:rPr lang="en-US" b="0" dirty="0"/>
              <a:t>Gonen.singer@biu.ac.il</a:t>
            </a:r>
            <a:endParaRPr lang="he-IL" b="0" dirty="0"/>
          </a:p>
        </p:txBody>
      </p:sp>
      <p:sp>
        <p:nvSpPr>
          <p:cNvPr id="3" name="כותרת 1">
            <a:extLst>
              <a:ext uri="{FF2B5EF4-FFF2-40B4-BE49-F238E27FC236}">
                <a16:creationId xmlns:a16="http://schemas.microsoft.com/office/drawing/2014/main" id="{9BC68E73-6919-0F03-169A-8F0922886409}"/>
              </a:ext>
            </a:extLst>
          </p:cNvPr>
          <p:cNvSpPr txBox="1">
            <a:spLocks/>
          </p:cNvSpPr>
          <p:nvPr/>
        </p:nvSpPr>
        <p:spPr>
          <a:xfrm>
            <a:off x="2578100" y="5660166"/>
            <a:ext cx="6629400" cy="1197834"/>
          </a:xfrm>
          <a:prstGeom prst="rect">
            <a:avLst/>
          </a:prstGeom>
        </p:spPr>
        <p:txBody>
          <a:bodyPr vert="horz" lIns="91440" tIns="45720" rIns="91440" bIns="45720" rtlCol="0" anchor="b">
            <a:normAutofit/>
          </a:bodyPr>
          <a:lstStyle>
            <a:lvl1pPr algn="r" defTabSz="914400" rtl="1" eaLnBrk="1" latinLnBrk="0" hangingPunct="1">
              <a:lnSpc>
                <a:spcPct val="90000"/>
              </a:lnSpc>
              <a:spcBef>
                <a:spcPct val="0"/>
              </a:spcBef>
              <a:buNone/>
              <a:defRPr sz="4400" b="1" kern="1200" baseline="0">
                <a:solidFill>
                  <a:schemeClr val="tx1"/>
                </a:solidFill>
                <a:latin typeface="+mj-lt"/>
                <a:ea typeface="+mj-ea"/>
                <a:cs typeface="+mj-cs"/>
              </a:defRPr>
            </a:lvl1pPr>
          </a:lstStyle>
          <a:p>
            <a:r>
              <a:rPr lang="he-IL" sz="1400" b="0" dirty="0"/>
              <a:t>מבוסס על חומרים מקורס מבוא לאקונומטריקה ומצגות של תומר אהרוני</a:t>
            </a:r>
          </a:p>
        </p:txBody>
      </p:sp>
    </p:spTree>
    <p:extLst>
      <p:ext uri="{BB962C8B-B14F-4D97-AF65-F5344CB8AC3E}">
        <p14:creationId xmlns:p14="http://schemas.microsoft.com/office/powerpoint/2010/main" val="169643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B3E6-AFA8-D582-1918-C8FB40734A8B}"/>
              </a:ext>
            </a:extLst>
          </p:cNvPr>
          <p:cNvSpPr>
            <a:spLocks noGrp="1"/>
          </p:cNvSpPr>
          <p:nvPr>
            <p:ph type="ctrTitle"/>
          </p:nvPr>
        </p:nvSpPr>
        <p:spPr/>
        <p:txBody>
          <a:bodyPr/>
          <a:lstStyle/>
          <a:p>
            <a:r>
              <a:rPr lang="he-IL" dirty="0"/>
              <a:t>דוגמא (המשך)</a:t>
            </a:r>
            <a:endParaRPr lang="en-IL" dirty="0"/>
          </a:p>
        </p:txBody>
      </p:sp>
      <p:sp>
        <p:nvSpPr>
          <p:cNvPr id="4" name="Footer Placeholder 3">
            <a:extLst>
              <a:ext uri="{FF2B5EF4-FFF2-40B4-BE49-F238E27FC236}">
                <a16:creationId xmlns:a16="http://schemas.microsoft.com/office/drawing/2014/main" id="{5ED89AD7-0B48-4DA7-8629-22728AF73B8E}"/>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0508D054-CDD2-90D0-49BC-B4C0CF168680}"/>
              </a:ext>
            </a:extLst>
          </p:cNvPr>
          <p:cNvSpPr>
            <a:spLocks noGrp="1"/>
          </p:cNvSpPr>
          <p:nvPr>
            <p:ph type="sldNum" sz="quarter" idx="11"/>
          </p:nvPr>
        </p:nvSpPr>
        <p:spPr/>
        <p:txBody>
          <a:bodyPr/>
          <a:lstStyle/>
          <a:p>
            <a:fld id="{FDB471CC-1647-9041-AC92-CE8E329D9294}" type="slidenum">
              <a:rPr lang="en-US" smtClean="0"/>
              <a:pPr/>
              <a:t>10</a:t>
            </a:fld>
            <a:endParaRPr lang="en-US"/>
          </a:p>
        </p:txBody>
      </p:sp>
      <p:graphicFrame>
        <p:nvGraphicFramePr>
          <p:cNvPr id="8" name="Group 152">
            <a:extLst>
              <a:ext uri="{FF2B5EF4-FFF2-40B4-BE49-F238E27FC236}">
                <a16:creationId xmlns:a16="http://schemas.microsoft.com/office/drawing/2014/main" id="{6A0E9BC0-0B70-B9E9-DDD3-C5F5BB86491B}"/>
              </a:ext>
            </a:extLst>
          </p:cNvPr>
          <p:cNvGraphicFramePr>
            <a:graphicFrameLocks noGrp="1"/>
          </p:cNvGraphicFramePr>
          <p:nvPr/>
        </p:nvGraphicFramePr>
        <p:xfrm>
          <a:off x="1524000" y="1397000"/>
          <a:ext cx="6096000" cy="4968877"/>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005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המסקנה</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ה-</a:t>
                      </a:r>
                      <a:r>
                        <a:rPr kumimoji="0" lang="en-US" sz="2000" b="0" i="0" u="none" strike="noStrike" cap="none" normalizeH="0" baseline="0">
                          <a:ln>
                            <a:noFill/>
                          </a:ln>
                          <a:solidFill>
                            <a:schemeClr val="tx1"/>
                          </a:solidFill>
                          <a:effectLst/>
                          <a:latin typeface="Arial" pitchFamily="34" charset="0"/>
                          <a:cs typeface="Arial" pitchFamily="34" charset="0"/>
                        </a:rPr>
                        <a:t>R</a:t>
                      </a:r>
                      <a:r>
                        <a:rPr kumimoji="0" lang="he-IL" sz="2000" b="0" i="0" u="none" strike="noStrike" cap="none" normalizeH="0" baseline="0">
                          <a:ln>
                            <a:noFill/>
                          </a:ln>
                          <a:solidFill>
                            <a:schemeClr val="tx1"/>
                          </a:solidFill>
                          <a:effectLst/>
                          <a:latin typeface="Arial" pitchFamily="34" charset="0"/>
                          <a:cs typeface="Arial" pitchFamily="34" charset="0"/>
                        </a:rPr>
                        <a:t> המתאים</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ההפרש</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dirty="0">
                          <a:ln>
                            <a:noFill/>
                          </a:ln>
                          <a:solidFill>
                            <a:schemeClr val="tx1"/>
                          </a:solidFill>
                          <a:effectLst/>
                          <a:latin typeface="Arial" pitchFamily="34" charset="0"/>
                          <a:cs typeface="Arial" pitchFamily="34" charset="0"/>
                        </a:rPr>
                        <a:t>הנהג עם הממוצע הנמוך</a:t>
                      </a:r>
                      <a:endParaRPr kumimoji="0" lang="en-US" sz="2000" b="0" i="0" u="none" strike="noStrike" cap="none" normalizeH="0" baseline="0" dirty="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הנהג עם הממוצע הגבוה</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0.98</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1.57</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2</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0.96</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1.37</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5</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2</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0.93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1.34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2</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לא 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0.89</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0.33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2</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dirty="0">
                          <a:ln>
                            <a:noFill/>
                          </a:ln>
                          <a:solidFill>
                            <a:schemeClr val="tx1"/>
                          </a:solidFill>
                          <a:effectLst/>
                          <a:latin typeface="Arial" pitchFamily="34" charset="0"/>
                          <a:cs typeface="Arial" pitchFamily="34" charset="0"/>
                        </a:rPr>
                        <a:t>0.96</a:t>
                      </a:r>
                      <a:endParaRPr kumimoji="0" lang="en-US" sz="2000" b="0" i="0" u="none" strike="noStrike" cap="none" normalizeH="0" baseline="0" dirty="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1.24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0.93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1.04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5</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0.89</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1.01</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1</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לא 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0.93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0.23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לא 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0.89</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0.03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5</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3</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לא מובהק</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0.89</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0.2</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Arial" pitchFamily="34" charset="0"/>
                          <a:cs typeface="Arial" pitchFamily="34" charset="0"/>
                        </a:rPr>
                        <a:t>4</a:t>
                      </a:r>
                      <a:endParaRPr kumimoji="0" lang="en-US" sz="2000" b="0" i="0" u="none" strike="noStrike" cap="none" normalizeH="0" baseline="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dirty="0">
                          <a:ln>
                            <a:noFill/>
                          </a:ln>
                          <a:solidFill>
                            <a:schemeClr val="tx1"/>
                          </a:solidFill>
                          <a:effectLst/>
                          <a:latin typeface="Arial" pitchFamily="34" charset="0"/>
                          <a:cs typeface="Arial" pitchFamily="34" charset="0"/>
                        </a:rPr>
                        <a:t>5</a:t>
                      </a:r>
                      <a:endParaRPr kumimoji="0" lang="en-US" sz="2000" b="0" i="0" u="none" strike="noStrike" cap="none" normalizeH="0" baseline="0" dirty="0">
                        <a:ln>
                          <a:noFill/>
                        </a:ln>
                        <a:solidFill>
                          <a:schemeClr val="tx1"/>
                        </a:solidFill>
                        <a:effectLst/>
                        <a:latin typeface="Arial" pitchFamily="34" charset="0"/>
                        <a:cs typeface="Arial"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8534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8B4E-B426-5A60-3CF3-1F1EE5B83D32}"/>
              </a:ext>
            </a:extLst>
          </p:cNvPr>
          <p:cNvSpPr>
            <a:spLocks noGrp="1"/>
          </p:cNvSpPr>
          <p:nvPr>
            <p:ph type="ctrTitle"/>
          </p:nvPr>
        </p:nvSpPr>
        <p:spPr/>
        <p:txBody>
          <a:bodyPr/>
          <a:lstStyle/>
          <a:p>
            <a:r>
              <a:rPr lang="he-IL" dirty="0"/>
              <a:t>ניתוח שונות חד כיווני עם אפקטים אקראיים </a:t>
            </a:r>
            <a:endParaRPr lang="en-IL" dirty="0"/>
          </a:p>
        </p:txBody>
      </p:sp>
      <p:sp>
        <p:nvSpPr>
          <p:cNvPr id="3" name="Subtitle 2">
            <a:extLst>
              <a:ext uri="{FF2B5EF4-FFF2-40B4-BE49-F238E27FC236}">
                <a16:creationId xmlns:a16="http://schemas.microsoft.com/office/drawing/2014/main" id="{6E4E49D2-BAD2-D4C4-0F82-393FC2D4EC61}"/>
              </a:ext>
            </a:extLst>
          </p:cNvPr>
          <p:cNvSpPr>
            <a:spLocks noGrp="1"/>
          </p:cNvSpPr>
          <p:nvPr>
            <p:ph type="subTitle" idx="1"/>
          </p:nvPr>
        </p:nvSpPr>
        <p:spPr>
          <a:xfrm>
            <a:off x="672029" y="890541"/>
            <a:ext cx="10630971" cy="3929428"/>
          </a:xfrm>
        </p:spPr>
        <p:txBody>
          <a:bodyPr/>
          <a:lstStyle/>
          <a:p>
            <a:pPr marL="457200" indent="-457200">
              <a:buFont typeface="Arial" panose="020B0604020202020204" pitchFamily="34" charset="0"/>
              <a:buChar char="•"/>
            </a:pPr>
            <a:r>
              <a:rPr lang="he-IL" altLang="en-US" sz="3200" dirty="0">
                <a:solidFill>
                  <a:srgbClr val="000000"/>
                </a:solidFill>
                <a:latin typeface="Times New Roman" panose="02020603050405020304" pitchFamily="18" charset="0"/>
                <a:cs typeface="Times New Roman" panose="02020603050405020304" pitchFamily="18" charset="0"/>
              </a:rPr>
              <a:t>כאשר מספר הרמות של הפקטור המשפיע הוא גדול (זה יכול להיות גם אינסופי), אז לא ניתן לדגום על כל הרמות של הפקטור המשפיע. במקרה כזה אין ברירה אלא לקחת מדגם מקרי של ערכים ולמדוד את ערך המשתנה המקרי רק על הערכים שנפלו במדגם – מודל "אפקטים אקראיים"</a:t>
            </a:r>
          </a:p>
          <a:p>
            <a:pPr marL="457200" indent="-457200">
              <a:buFont typeface="Arial" panose="020B0604020202020204" pitchFamily="34" charset="0"/>
              <a:buChar char="•"/>
            </a:pPr>
            <a:r>
              <a:rPr lang="he-IL" altLang="en-US" sz="3200" dirty="0">
                <a:solidFill>
                  <a:srgbClr val="000000"/>
                </a:solidFill>
                <a:latin typeface="Times New Roman" panose="02020603050405020304" pitchFamily="18" charset="0"/>
                <a:cs typeface="Times New Roman" panose="02020603050405020304" pitchFamily="18" charset="0"/>
              </a:rPr>
              <a:t>במודל זה, </a:t>
            </a:r>
            <a:r>
              <a:rPr lang="en-US" altLang="en-US" sz="3200" i="1" dirty="0">
                <a:solidFill>
                  <a:srgbClr val="000000"/>
                </a:solidFill>
                <a:latin typeface="Times New Roman" panose="02020603050405020304" pitchFamily="18" charset="0"/>
                <a:cs typeface="Times New Roman" panose="02020603050405020304" pitchFamily="18" charset="0"/>
              </a:rPr>
              <a:t>a</a:t>
            </a:r>
            <a:r>
              <a:rPr lang="he-IL" altLang="en-US" sz="3200" dirty="0">
                <a:solidFill>
                  <a:srgbClr val="000000"/>
                </a:solidFill>
                <a:latin typeface="Times New Roman" panose="02020603050405020304" pitchFamily="18" charset="0"/>
                <a:cs typeface="Times New Roman" panose="02020603050405020304" pitchFamily="18" charset="0"/>
              </a:rPr>
              <a:t> הרמות שנדגמו חסרות חשיבות, ואנחנו רוצים להסיק על סך הרמות.</a:t>
            </a:r>
          </a:p>
          <a:p>
            <a:br>
              <a:rPr lang="he-IL" altLang="en-US" sz="3200" dirty="0">
                <a:solidFill>
                  <a:srgbClr val="000000"/>
                </a:solidFill>
                <a:latin typeface="Times New Roman" panose="02020603050405020304" pitchFamily="18" charset="0"/>
                <a:cs typeface="Times New Roman" panose="02020603050405020304" pitchFamily="18" charset="0"/>
              </a:rPr>
            </a:br>
            <a:endParaRPr lang="en-US" altLang="en-US" sz="3200" dirty="0">
              <a:solidFill>
                <a:srgbClr val="000000"/>
              </a:solidFill>
              <a:latin typeface="Times New Roman" panose="02020603050405020304" pitchFamily="18" charset="0"/>
              <a:cs typeface="Times New Roman" panose="02020603050405020304" pitchFamily="18" charset="0"/>
            </a:endParaRPr>
          </a:p>
          <a:p>
            <a:endParaRPr lang="en-IL" sz="3200" dirty="0"/>
          </a:p>
        </p:txBody>
      </p:sp>
      <p:sp>
        <p:nvSpPr>
          <p:cNvPr id="5" name="Slide Number Placeholder 4">
            <a:extLst>
              <a:ext uri="{FF2B5EF4-FFF2-40B4-BE49-F238E27FC236}">
                <a16:creationId xmlns:a16="http://schemas.microsoft.com/office/drawing/2014/main" id="{8B2D7ACA-CA0A-8160-7D32-69EC530EFFDE}"/>
              </a:ext>
            </a:extLst>
          </p:cNvPr>
          <p:cNvSpPr>
            <a:spLocks noGrp="1"/>
          </p:cNvSpPr>
          <p:nvPr>
            <p:ph type="sldNum" sz="quarter" idx="11"/>
          </p:nvPr>
        </p:nvSpPr>
        <p:spPr/>
        <p:txBody>
          <a:bodyPr/>
          <a:lstStyle/>
          <a:p>
            <a:fld id="{FDB471CC-1647-9041-AC92-CE8E329D9294}" type="slidenum">
              <a:rPr lang="en-US" smtClean="0"/>
              <a:pPr/>
              <a:t>11</a:t>
            </a:fld>
            <a:endParaRPr lang="en-US"/>
          </a:p>
        </p:txBody>
      </p:sp>
    </p:spTree>
    <p:extLst>
      <p:ext uri="{BB962C8B-B14F-4D97-AF65-F5344CB8AC3E}">
        <p14:creationId xmlns:p14="http://schemas.microsoft.com/office/powerpoint/2010/main" val="1932772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C1BD9-A2EA-CE91-5C2E-1ACA4775F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7C2F2-ECF1-1457-9CBA-2DF3CED704CF}"/>
              </a:ext>
            </a:extLst>
          </p:cNvPr>
          <p:cNvSpPr>
            <a:spLocks noGrp="1"/>
          </p:cNvSpPr>
          <p:nvPr>
            <p:ph type="ctrTitle"/>
          </p:nvPr>
        </p:nvSpPr>
        <p:spPr/>
        <p:txBody>
          <a:bodyPr/>
          <a:lstStyle/>
          <a:p>
            <a:r>
              <a:rPr lang="he-IL" dirty="0"/>
              <a:t>ניתוח שונות חד כיווני עם אפקטים אקראיים </a:t>
            </a:r>
            <a:endParaRPr lang="en-IL" dirty="0"/>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E3D42D66-0566-7688-2A16-7A007B0C4D4A}"/>
                  </a:ext>
                </a:extLst>
              </p:cNvPr>
              <p:cNvSpPr>
                <a:spLocks noGrp="1"/>
              </p:cNvSpPr>
              <p:nvPr>
                <p:ph type="subTitle" idx="1"/>
              </p:nvPr>
            </p:nvSpPr>
            <p:spPr>
              <a:xfrm>
                <a:off x="780514" y="1067897"/>
                <a:ext cx="10630971" cy="3929428"/>
              </a:xfrm>
            </p:spPr>
            <p:txBody>
              <a:bodyPr/>
              <a:lstStyle/>
              <a:p>
                <a:pPr marL="457200" indent="-457200">
                  <a:buFont typeface="Arial" panose="020B0604020202020204" pitchFamily="34" charset="0"/>
                  <a:buChar char="•"/>
                </a:pPr>
                <a:r>
                  <a:rPr lang="he-IL" sz="3200" dirty="0">
                    <a:latin typeface="Times New Roman" panose="02020603050405020304" pitchFamily="18" charset="0"/>
                    <a:cs typeface="Times New Roman" panose="02020603050405020304" pitchFamily="18" charset="0"/>
                  </a:rPr>
                  <a:t>אך בשונה מהמודל הפרמטרי כעת לא נוכל לדרוש כי                      מכיוון שלא דוגמים את כל הרמות. כלומר סכום הסטיות מהתוחלת של כל רמה לא בהכרח יסתכם לאפס. כעת הערך של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𝜏</m:t>
                        </m:r>
                      </m:e>
                      <m:sub>
                        <m:r>
                          <a:rPr lang="en-US" sz="3200" b="0" i="1" smtClean="0">
                            <a:latin typeface="Cambria Math" panose="02040503050406030204" pitchFamily="18" charset="0"/>
                          </a:rPr>
                          <m:t>𝑖</m:t>
                        </m:r>
                      </m:sub>
                    </m:sSub>
                  </m:oMath>
                </a14:m>
                <a:r>
                  <a:rPr lang="he-IL" sz="3200" dirty="0">
                    <a:latin typeface="Times New Roman" panose="02020603050405020304" pitchFamily="18" charset="0"/>
                    <a:cs typeface="Times New Roman" panose="02020603050405020304" pitchFamily="18" charset="0"/>
                  </a:rPr>
                  <a:t> הוא משתנה מקרי המתפלג נורמלית </a:t>
                </a:r>
                <a14:m>
                  <m:oMath xmlns:m="http://schemas.openxmlformats.org/officeDocument/2006/math">
                    <m:r>
                      <a:rPr lang="en-US" sz="3200" b="0" i="1" smtClean="0">
                        <a:latin typeface="Cambria Math" panose="02040503050406030204" pitchFamily="18" charset="0"/>
                      </a:rPr>
                      <m:t>𝜏</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𝜎</m:t>
                        </m:r>
                      </m:e>
                      <m:sub>
                        <m:r>
                          <a:rPr lang="en-US" sz="3200" b="0" i="1" smtClean="0">
                            <a:latin typeface="Cambria Math" panose="02040503050406030204" pitchFamily="18" charset="0"/>
                            <a:ea typeface="Cambria Math" panose="02040503050406030204" pitchFamily="18" charset="0"/>
                          </a:rPr>
                          <m:t>𝜏</m:t>
                        </m:r>
                      </m:sub>
                      <m:sup>
                        <m:r>
                          <a:rPr lang="en-US" sz="3200" b="0" i="1" smtClean="0">
                            <a:latin typeface="Cambria Math" panose="02040503050406030204" pitchFamily="18" charset="0"/>
                            <a:ea typeface="Cambria Math" panose="02040503050406030204" pitchFamily="18" charset="0"/>
                          </a:rPr>
                          <m:t>2</m:t>
                        </m:r>
                      </m:sup>
                    </m:sSubSup>
                    <m:r>
                      <a:rPr lang="en-US" sz="3200" b="0" i="1" smtClean="0">
                        <a:latin typeface="Cambria Math" panose="02040503050406030204" pitchFamily="18" charset="0"/>
                        <a:ea typeface="Cambria Math" panose="02040503050406030204" pitchFamily="18" charset="0"/>
                      </a:rPr>
                      <m:t>)</m:t>
                    </m:r>
                  </m:oMath>
                </a14:m>
                <a:endParaRPr lang="he-IL"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he-IL" sz="3200" dirty="0">
                    <a:latin typeface="Times New Roman" panose="02020603050405020304" pitchFamily="18" charset="0"/>
                    <a:cs typeface="Times New Roman" panose="02020603050405020304" pitchFamily="18" charset="0"/>
                  </a:rPr>
                  <a:t>במודל זה ננסה להעריך את שונות הסטיות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𝜏</m:t>
                        </m:r>
                      </m:sub>
                      <m:sup>
                        <m:r>
                          <a:rPr lang="en-US" sz="3200" b="0" i="1" smtClean="0">
                            <a:latin typeface="Cambria Math" panose="02040503050406030204" pitchFamily="18" charset="0"/>
                          </a:rPr>
                          <m:t>2</m:t>
                        </m:r>
                      </m:sup>
                    </m:sSubSup>
                  </m:oMath>
                </a14:m>
                <a:r>
                  <a:rPr lang="he-IL" sz="3200" dirty="0">
                    <a:latin typeface="Times New Roman" panose="02020603050405020304" pitchFamily="18" charset="0"/>
                    <a:cs typeface="Times New Roman" panose="02020603050405020304" pitchFamily="18" charset="0"/>
                  </a:rPr>
                  <a:t>. ככל ש</a:t>
                </a:r>
                <a:r>
                  <a:rPr lang="en-US" sz="32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𝜎</m:t>
                        </m:r>
                      </m:e>
                      <m:sub>
                        <m:r>
                          <a:rPr lang="en-US" sz="3200" i="1">
                            <a:latin typeface="Cambria Math" panose="02040503050406030204" pitchFamily="18" charset="0"/>
                          </a:rPr>
                          <m:t>𝜏</m:t>
                        </m:r>
                      </m:sub>
                      <m:sup>
                        <m:r>
                          <a:rPr lang="en-US" sz="3200" i="1">
                            <a:latin typeface="Cambria Math" panose="02040503050406030204" pitchFamily="18" charset="0"/>
                          </a:rPr>
                          <m:t>2</m:t>
                        </m:r>
                      </m:sup>
                    </m:sSubSup>
                  </m:oMath>
                </a14:m>
                <a:r>
                  <a:rPr lang="he-IL" sz="3200" dirty="0">
                    <a:latin typeface="Times New Roman" panose="02020603050405020304" pitchFamily="18" charset="0"/>
                    <a:cs typeface="Times New Roman" panose="02020603050405020304" pitchFamily="18" charset="0"/>
                  </a:rPr>
                  <a:t> יותר גדולה יהיה יותר קל לטעון כי יש הבדל בין הרמות של הגורם המסביר.</a:t>
                </a:r>
              </a:p>
              <a:p>
                <a:pPr marL="457200" indent="-457200">
                  <a:buFont typeface="Arial" panose="020B0604020202020204" pitchFamily="34" charset="0"/>
                  <a:buChar char="•"/>
                </a:pPr>
                <a:endParaRPr lang="he-IL" sz="3200" dirty="0">
                  <a:latin typeface="Times New Roman" panose="02020603050405020304" pitchFamily="18" charset="0"/>
                  <a:cs typeface="Times New Roman" panose="02020603050405020304" pitchFamily="18" charset="0"/>
                </a:endParaRPr>
              </a:p>
            </p:txBody>
          </p:sp>
        </mc:Choice>
        <mc:Fallback>
          <p:sp>
            <p:nvSpPr>
              <p:cNvPr id="3" name="Subtitle 2">
                <a:extLst>
                  <a:ext uri="{FF2B5EF4-FFF2-40B4-BE49-F238E27FC236}">
                    <a16:creationId xmlns:a16="http://schemas.microsoft.com/office/drawing/2014/main" id="{E3D42D66-0566-7688-2A16-7A007B0C4D4A}"/>
                  </a:ext>
                </a:extLst>
              </p:cNvPr>
              <p:cNvSpPr>
                <a:spLocks noGrp="1" noRot="1" noChangeAspect="1" noMove="1" noResize="1" noEditPoints="1" noAdjustHandles="1" noChangeArrowheads="1" noChangeShapeType="1" noTextEdit="1"/>
              </p:cNvSpPr>
              <p:nvPr>
                <p:ph type="subTitle" idx="1"/>
              </p:nvPr>
            </p:nvSpPr>
            <p:spPr>
              <a:xfrm>
                <a:off x="780514" y="1067897"/>
                <a:ext cx="10630971" cy="3929428"/>
              </a:xfrm>
              <a:blipFill>
                <a:blip r:embed="rId3"/>
                <a:stretch>
                  <a:fillRect l="-860" r="-1376" b="-19380"/>
                </a:stretch>
              </a:blipFill>
            </p:spPr>
            <p:txBody>
              <a:bodyPr/>
              <a:lstStyle/>
              <a:p>
                <a:r>
                  <a:rPr lang="en-IL">
                    <a:noFill/>
                  </a:rPr>
                  <a:t> </a:t>
                </a:r>
              </a:p>
            </p:txBody>
          </p:sp>
        </mc:Fallback>
      </mc:AlternateContent>
      <p:sp>
        <p:nvSpPr>
          <p:cNvPr id="5" name="Slide Number Placeholder 4">
            <a:extLst>
              <a:ext uri="{FF2B5EF4-FFF2-40B4-BE49-F238E27FC236}">
                <a16:creationId xmlns:a16="http://schemas.microsoft.com/office/drawing/2014/main" id="{271959CB-04BE-AFFD-00A3-A6A8F591BFD8}"/>
              </a:ext>
            </a:extLst>
          </p:cNvPr>
          <p:cNvSpPr>
            <a:spLocks noGrp="1"/>
          </p:cNvSpPr>
          <p:nvPr>
            <p:ph type="sldNum" sz="quarter" idx="11"/>
          </p:nvPr>
        </p:nvSpPr>
        <p:spPr/>
        <p:txBody>
          <a:bodyPr/>
          <a:lstStyle/>
          <a:p>
            <a:fld id="{FDB471CC-1647-9041-AC92-CE8E329D9294}" type="slidenum">
              <a:rPr lang="en-US" smtClean="0"/>
              <a:pPr/>
              <a:t>12</a:t>
            </a:fld>
            <a:endParaRPr lang="en-US"/>
          </a:p>
        </p:txBody>
      </p:sp>
      <p:pic>
        <p:nvPicPr>
          <p:cNvPr id="4" name="תמונה 6">
            <a:extLst>
              <a:ext uri="{FF2B5EF4-FFF2-40B4-BE49-F238E27FC236}">
                <a16:creationId xmlns:a16="http://schemas.microsoft.com/office/drawing/2014/main" id="{F2EFC99F-EA1A-503E-2AC7-114FB3CB7926}"/>
              </a:ext>
            </a:extLst>
          </p:cNvPr>
          <p:cNvPicPr>
            <a:picLocks noChangeAspect="1"/>
          </p:cNvPicPr>
          <p:nvPr/>
        </p:nvPicPr>
        <p:blipFill>
          <a:blip r:embed="rId4"/>
          <a:stretch>
            <a:fillRect/>
          </a:stretch>
        </p:blipFill>
        <p:spPr>
          <a:xfrm>
            <a:off x="2361848" y="1197897"/>
            <a:ext cx="1156052" cy="703005"/>
          </a:xfrm>
          <a:prstGeom prst="rect">
            <a:avLst/>
          </a:prstGeom>
        </p:spPr>
      </p:pic>
    </p:spTree>
    <p:extLst>
      <p:ext uri="{BB962C8B-B14F-4D97-AF65-F5344CB8AC3E}">
        <p14:creationId xmlns:p14="http://schemas.microsoft.com/office/powerpoint/2010/main" val="47128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4BF9-64D1-3A5A-B7C0-0D6C428FE6ED}"/>
              </a:ext>
            </a:extLst>
          </p:cNvPr>
          <p:cNvSpPr>
            <a:spLocks noGrp="1"/>
          </p:cNvSpPr>
          <p:nvPr>
            <p:ph type="ctrTitle"/>
          </p:nvPr>
        </p:nvSpPr>
        <p:spPr/>
        <p:txBody>
          <a:bodyPr/>
          <a:lstStyle/>
          <a:p>
            <a:r>
              <a:rPr lang="he-IL" dirty="0"/>
              <a:t>השערות נבחנות </a:t>
            </a:r>
            <a:endParaRPr lang="en-IL" dirty="0"/>
          </a:p>
        </p:txBody>
      </p:sp>
      <p:sp>
        <p:nvSpPr>
          <p:cNvPr id="5" name="Slide Number Placeholder 4">
            <a:extLst>
              <a:ext uri="{FF2B5EF4-FFF2-40B4-BE49-F238E27FC236}">
                <a16:creationId xmlns:a16="http://schemas.microsoft.com/office/drawing/2014/main" id="{018B61C5-CB7A-F015-94D2-D345681101DA}"/>
              </a:ext>
            </a:extLst>
          </p:cNvPr>
          <p:cNvSpPr>
            <a:spLocks noGrp="1"/>
          </p:cNvSpPr>
          <p:nvPr>
            <p:ph type="sldNum" sz="quarter" idx="11"/>
          </p:nvPr>
        </p:nvSpPr>
        <p:spPr/>
        <p:txBody>
          <a:bodyPr/>
          <a:lstStyle/>
          <a:p>
            <a:fld id="{FDB471CC-1647-9041-AC92-CE8E329D9294}" type="slidenum">
              <a:rPr lang="en-US" smtClean="0"/>
              <a:pPr/>
              <a:t>13</a:t>
            </a:fld>
            <a:endParaRPr lang="en-US"/>
          </a:p>
        </p:txBody>
      </p:sp>
      <p:graphicFrame>
        <p:nvGraphicFramePr>
          <p:cNvPr id="6" name="Object 8">
            <a:extLst>
              <a:ext uri="{FF2B5EF4-FFF2-40B4-BE49-F238E27FC236}">
                <a16:creationId xmlns:a16="http://schemas.microsoft.com/office/drawing/2014/main" id="{6ECBC294-29AB-E092-4247-8E5D434C4E5C}"/>
              </a:ext>
            </a:extLst>
          </p:cNvPr>
          <p:cNvGraphicFramePr>
            <a:graphicFrameLocks noChangeAspect="1"/>
          </p:cNvGraphicFramePr>
          <p:nvPr>
            <p:extLst>
              <p:ext uri="{D42A27DB-BD31-4B8C-83A1-F6EECF244321}">
                <p14:modId xmlns:p14="http://schemas.microsoft.com/office/powerpoint/2010/main" val="2968284966"/>
              </p:ext>
            </p:extLst>
          </p:nvPr>
        </p:nvGraphicFramePr>
        <p:xfrm>
          <a:off x="5575549" y="1685903"/>
          <a:ext cx="1562100" cy="514350"/>
        </p:xfrm>
        <a:graphic>
          <a:graphicData uri="http://schemas.openxmlformats.org/presentationml/2006/ole">
            <mc:AlternateContent xmlns:mc="http://schemas.openxmlformats.org/markup-compatibility/2006">
              <mc:Choice xmlns:v="urn:schemas-microsoft-com:vml" Requires="v">
                <p:oleObj name="Equation" r:id="rId3" imgW="1384300" imgH="419100" progId="Equation.DSMT4">
                  <p:embed/>
                </p:oleObj>
              </mc:Choice>
              <mc:Fallback>
                <p:oleObj name="Equation" r:id="rId3" imgW="1384300" imgH="419100" progId="Equation.DSMT4">
                  <p:embed/>
                  <p:pic>
                    <p:nvPicPr>
                      <p:cNvPr id="83975" name="Object 8">
                        <a:extLst>
                          <a:ext uri="{FF2B5EF4-FFF2-40B4-BE49-F238E27FC236}">
                            <a16:creationId xmlns:a16="http://schemas.microsoft.com/office/drawing/2014/main" id="{B7619CAB-78DE-8917-E1C5-F8F4661BB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549" y="1685903"/>
                        <a:ext cx="15621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
            <a:extLst>
              <a:ext uri="{FF2B5EF4-FFF2-40B4-BE49-F238E27FC236}">
                <a16:creationId xmlns:a16="http://schemas.microsoft.com/office/drawing/2014/main" id="{CC0AF2E9-A480-9E47-C28D-17C38A198835}"/>
              </a:ext>
            </a:extLst>
          </p:cNvPr>
          <p:cNvGraphicFramePr>
            <a:graphicFrameLocks noChangeAspect="1"/>
          </p:cNvGraphicFramePr>
          <p:nvPr>
            <p:extLst>
              <p:ext uri="{D42A27DB-BD31-4B8C-83A1-F6EECF244321}">
                <p14:modId xmlns:p14="http://schemas.microsoft.com/office/powerpoint/2010/main" val="4139782737"/>
              </p:ext>
            </p:extLst>
          </p:nvPr>
        </p:nvGraphicFramePr>
        <p:xfrm>
          <a:off x="5626349" y="2647928"/>
          <a:ext cx="1517650" cy="514350"/>
        </p:xfrm>
        <a:graphic>
          <a:graphicData uri="http://schemas.openxmlformats.org/presentationml/2006/ole">
            <mc:AlternateContent xmlns:mc="http://schemas.openxmlformats.org/markup-compatibility/2006">
              <mc:Choice xmlns:v="urn:schemas-microsoft-com:vml" Requires="v">
                <p:oleObj name="Equation" r:id="rId5" imgW="1346200" imgH="419100" progId="Equation.DSMT4">
                  <p:embed/>
                </p:oleObj>
              </mc:Choice>
              <mc:Fallback>
                <p:oleObj name="Equation" r:id="rId5" imgW="1346200" imgH="419100" progId="Equation.DSMT4">
                  <p:embed/>
                  <p:pic>
                    <p:nvPicPr>
                      <p:cNvPr id="83976" name="Object 11">
                        <a:extLst>
                          <a:ext uri="{FF2B5EF4-FFF2-40B4-BE49-F238E27FC236}">
                            <a16:creationId xmlns:a16="http://schemas.microsoft.com/office/drawing/2014/main" id="{9B238F69-CBC6-2D75-9111-6A3252B51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349" y="2647928"/>
                        <a:ext cx="15176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2718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FED03-28DE-F9EC-9455-D92413D4B828}"/>
              </a:ext>
            </a:extLst>
          </p:cNvPr>
          <p:cNvSpPr>
            <a:spLocks noGrp="1"/>
          </p:cNvSpPr>
          <p:nvPr>
            <p:ph type="sldNum" sz="quarter" idx="11"/>
          </p:nvPr>
        </p:nvSpPr>
        <p:spPr>
          <a:xfrm>
            <a:off x="11348169" y="6269403"/>
            <a:ext cx="476250" cy="365125"/>
          </a:xfrm>
        </p:spPr>
        <p:txBody>
          <a:bodyPr/>
          <a:lstStyle/>
          <a:p>
            <a:fld id="{FDB471CC-1647-9041-AC92-CE8E329D9294}" type="slidenum">
              <a:rPr lang="en-US" smtClean="0"/>
              <a:pPr/>
              <a:t>14</a:t>
            </a:fld>
            <a:endParaRPr lang="en-US"/>
          </a:p>
        </p:txBody>
      </p:sp>
      <p:sp>
        <p:nvSpPr>
          <p:cNvPr id="6" name="Title 1">
            <a:extLst>
              <a:ext uri="{FF2B5EF4-FFF2-40B4-BE49-F238E27FC236}">
                <a16:creationId xmlns:a16="http://schemas.microsoft.com/office/drawing/2014/main" id="{53D63DA4-7F06-57AA-BB25-9ACEEF85C788}"/>
              </a:ext>
            </a:extLst>
          </p:cNvPr>
          <p:cNvSpPr txBox="1">
            <a:spLocks/>
          </p:cNvSpPr>
          <p:nvPr/>
        </p:nvSpPr>
        <p:spPr>
          <a:xfrm>
            <a:off x="4087586" y="163340"/>
            <a:ext cx="7367813" cy="990600"/>
          </a:xfrm>
          <a:prstGeom prst="rect">
            <a:avLst/>
          </a:prstGeom>
        </p:spPr>
        <p:txBody>
          <a:bodyPr vert="horz" lIns="91440" tIns="45720" rIns="91440" bIns="45720" rtlCol="0" anchor="ctr">
            <a:noAutofit/>
          </a:bodyPr>
          <a:lstStyle>
            <a:lvl1pPr algn="r" defTabSz="914400" rtl="1" eaLnBrk="1" latinLnBrk="0" hangingPunct="1">
              <a:lnSpc>
                <a:spcPct val="70000"/>
              </a:lnSpc>
              <a:spcBef>
                <a:spcPct val="0"/>
              </a:spcBef>
              <a:buNone/>
              <a:defRPr sz="3600" b="1" kern="1200" baseline="0">
                <a:solidFill>
                  <a:schemeClr val="bg2"/>
                </a:solidFill>
                <a:latin typeface="+mj-lt"/>
                <a:ea typeface="+mj-ea"/>
                <a:cs typeface="+mj-cs"/>
              </a:defRPr>
            </a:lvl1pPr>
          </a:lstStyle>
          <a:p>
            <a:r>
              <a:rPr lang="he-IL" dirty="0"/>
              <a:t>בחינת השערת </a:t>
            </a:r>
            <a:endParaRPr lang="en-IL"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DCCA92-B693-D01F-BF7F-9E5ECAE4C3D1}"/>
                  </a:ext>
                </a:extLst>
              </p:cNvPr>
              <p:cNvSpPr txBox="1"/>
              <p:nvPr/>
            </p:nvSpPr>
            <p:spPr>
              <a:xfrm>
                <a:off x="7945314" y="408591"/>
                <a:ext cx="4339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L"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he-IL" sz="2400" b="0" i="1" smtClean="0">
                              <a:solidFill>
                                <a:schemeClr val="bg1"/>
                              </a:solidFill>
                              <a:latin typeface="Cambria Math" panose="02040503050406030204" pitchFamily="18" charset="0"/>
                            </a:rPr>
                            <m:t>0</m:t>
                          </m:r>
                        </m:sub>
                      </m:sSub>
                    </m:oMath>
                  </m:oMathPara>
                </a14:m>
                <a:endParaRPr lang="en-IL" sz="2400" dirty="0"/>
              </a:p>
            </p:txBody>
          </p:sp>
        </mc:Choice>
        <mc:Fallback xmlns="">
          <p:sp>
            <p:nvSpPr>
              <p:cNvPr id="7" name="TextBox 6">
                <a:extLst>
                  <a:ext uri="{FF2B5EF4-FFF2-40B4-BE49-F238E27FC236}">
                    <a16:creationId xmlns:a16="http://schemas.microsoft.com/office/drawing/2014/main" id="{1FDCCA92-B693-D01F-BF7F-9E5ECAE4C3D1}"/>
                  </a:ext>
                </a:extLst>
              </p:cNvPr>
              <p:cNvSpPr txBox="1">
                <a:spLocks noRot="1" noChangeAspect="1" noMove="1" noResize="1" noEditPoints="1" noAdjustHandles="1" noChangeArrowheads="1" noChangeShapeType="1" noTextEdit="1"/>
              </p:cNvSpPr>
              <p:nvPr/>
            </p:nvSpPr>
            <p:spPr>
              <a:xfrm>
                <a:off x="7945314" y="408591"/>
                <a:ext cx="433965" cy="369332"/>
              </a:xfrm>
              <a:prstGeom prst="rect">
                <a:avLst/>
              </a:prstGeom>
              <a:blipFill>
                <a:blip r:embed="rId3"/>
                <a:stretch>
                  <a:fillRect l="-13889" r="-1389" b="-16393"/>
                </a:stretch>
              </a:blipFill>
            </p:spPr>
            <p:txBody>
              <a:bodyPr/>
              <a:lstStyle/>
              <a:p>
                <a:r>
                  <a:rPr lang="en-IL">
                    <a:noFill/>
                  </a:rPr>
                  <a:t> </a:t>
                </a:r>
              </a:p>
            </p:txBody>
          </p:sp>
        </mc:Fallback>
      </mc:AlternateContent>
      <p:sp>
        <p:nvSpPr>
          <p:cNvPr id="28" name="Rectangle 7">
            <a:extLst>
              <a:ext uri="{FF2B5EF4-FFF2-40B4-BE49-F238E27FC236}">
                <a16:creationId xmlns:a16="http://schemas.microsoft.com/office/drawing/2014/main" id="{049AD1AF-B6BA-51FB-D897-1512D8E0C434}"/>
              </a:ext>
            </a:extLst>
          </p:cNvPr>
          <p:cNvSpPr>
            <a:spLocks noChangeArrowheads="1"/>
          </p:cNvSpPr>
          <p:nvPr/>
        </p:nvSpPr>
        <p:spPr bwMode="auto">
          <a:xfrm>
            <a:off x="2721167"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29" name="Rectangle 8">
            <a:extLst>
              <a:ext uri="{FF2B5EF4-FFF2-40B4-BE49-F238E27FC236}">
                <a16:creationId xmlns:a16="http://schemas.microsoft.com/office/drawing/2014/main" id="{7D424664-2831-83E1-FE80-9BBA834318D6}"/>
              </a:ext>
            </a:extLst>
          </p:cNvPr>
          <p:cNvSpPr>
            <a:spLocks noChangeArrowheads="1"/>
          </p:cNvSpPr>
          <p:nvPr/>
        </p:nvSpPr>
        <p:spPr bwMode="auto">
          <a:xfrm>
            <a:off x="2721167" y="39326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0" name="Rectangle 9">
            <a:extLst>
              <a:ext uri="{FF2B5EF4-FFF2-40B4-BE49-F238E27FC236}">
                <a16:creationId xmlns:a16="http://schemas.microsoft.com/office/drawing/2014/main" id="{1849C062-2BCB-2320-4CFF-77C871FF03F1}"/>
              </a:ext>
            </a:extLst>
          </p:cNvPr>
          <p:cNvSpPr>
            <a:spLocks noChangeArrowheads="1"/>
          </p:cNvSpPr>
          <p:nvPr/>
        </p:nvSpPr>
        <p:spPr bwMode="auto">
          <a:xfrm>
            <a:off x="2721167"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1" name="Rectangle 10">
            <a:extLst>
              <a:ext uri="{FF2B5EF4-FFF2-40B4-BE49-F238E27FC236}">
                <a16:creationId xmlns:a16="http://schemas.microsoft.com/office/drawing/2014/main" id="{CCB62A71-4B4E-797C-107A-060505B42C00}"/>
              </a:ext>
            </a:extLst>
          </p:cNvPr>
          <p:cNvSpPr>
            <a:spLocks noChangeArrowheads="1"/>
          </p:cNvSpPr>
          <p:nvPr/>
        </p:nvSpPr>
        <p:spPr bwMode="auto">
          <a:xfrm>
            <a:off x="2721167" y="39326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2" name="Rectangle 11">
            <a:extLst>
              <a:ext uri="{FF2B5EF4-FFF2-40B4-BE49-F238E27FC236}">
                <a16:creationId xmlns:a16="http://schemas.microsoft.com/office/drawing/2014/main" id="{3A8C60F8-0EDD-AB96-7D05-644FF4EF2566}"/>
              </a:ext>
            </a:extLst>
          </p:cNvPr>
          <p:cNvSpPr>
            <a:spLocks noChangeArrowheads="1"/>
          </p:cNvSpPr>
          <p:nvPr/>
        </p:nvSpPr>
        <p:spPr bwMode="auto">
          <a:xfrm>
            <a:off x="2721167"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3" name="Rectangle 12">
            <a:extLst>
              <a:ext uri="{FF2B5EF4-FFF2-40B4-BE49-F238E27FC236}">
                <a16:creationId xmlns:a16="http://schemas.microsoft.com/office/drawing/2014/main" id="{3D80C832-9F4B-B056-32ED-526CEADDE55E}"/>
              </a:ext>
            </a:extLst>
          </p:cNvPr>
          <p:cNvSpPr>
            <a:spLocks noChangeArrowheads="1"/>
          </p:cNvSpPr>
          <p:nvPr/>
        </p:nvSpPr>
        <p:spPr bwMode="auto">
          <a:xfrm>
            <a:off x="2721167" y="394212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4" name="Rectangle 13">
            <a:extLst>
              <a:ext uri="{FF2B5EF4-FFF2-40B4-BE49-F238E27FC236}">
                <a16:creationId xmlns:a16="http://schemas.microsoft.com/office/drawing/2014/main" id="{13F567B8-9974-07E0-EA7A-D6FE1A527876}"/>
              </a:ext>
            </a:extLst>
          </p:cNvPr>
          <p:cNvSpPr>
            <a:spLocks noChangeArrowheads="1"/>
          </p:cNvSpPr>
          <p:nvPr/>
        </p:nvSpPr>
        <p:spPr bwMode="auto">
          <a:xfrm>
            <a:off x="2721167" y="48517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5" name="Rectangle 14">
            <a:extLst>
              <a:ext uri="{FF2B5EF4-FFF2-40B4-BE49-F238E27FC236}">
                <a16:creationId xmlns:a16="http://schemas.microsoft.com/office/drawing/2014/main" id="{D565D0CA-D79D-645A-5B50-D52B858CE02C}"/>
              </a:ext>
            </a:extLst>
          </p:cNvPr>
          <p:cNvSpPr>
            <a:spLocks noChangeArrowheads="1"/>
          </p:cNvSpPr>
          <p:nvPr/>
        </p:nvSpPr>
        <p:spPr bwMode="auto">
          <a:xfrm>
            <a:off x="2721167" y="275912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6" name="Rectangle 15">
            <a:extLst>
              <a:ext uri="{FF2B5EF4-FFF2-40B4-BE49-F238E27FC236}">
                <a16:creationId xmlns:a16="http://schemas.microsoft.com/office/drawing/2014/main" id="{18059C1C-ABE0-A7D0-BE06-D826522DB5CE}"/>
              </a:ext>
            </a:extLst>
          </p:cNvPr>
          <p:cNvSpPr>
            <a:spLocks noChangeArrowheads="1"/>
          </p:cNvSpPr>
          <p:nvPr/>
        </p:nvSpPr>
        <p:spPr bwMode="auto">
          <a:xfrm>
            <a:off x="2721167" y="4656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7" name="Rectangle 16">
            <a:extLst>
              <a:ext uri="{FF2B5EF4-FFF2-40B4-BE49-F238E27FC236}">
                <a16:creationId xmlns:a16="http://schemas.microsoft.com/office/drawing/2014/main" id="{E1010DB4-EB0B-B8B4-79FD-DA2A6A24EAB6}"/>
              </a:ext>
            </a:extLst>
          </p:cNvPr>
          <p:cNvSpPr>
            <a:spLocks noChangeArrowheads="1"/>
          </p:cNvSpPr>
          <p:nvPr/>
        </p:nvSpPr>
        <p:spPr bwMode="auto">
          <a:xfrm>
            <a:off x="2721167"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8" name="Rectangle 17">
            <a:extLst>
              <a:ext uri="{FF2B5EF4-FFF2-40B4-BE49-F238E27FC236}">
                <a16:creationId xmlns:a16="http://schemas.microsoft.com/office/drawing/2014/main" id="{EBA708BD-B15A-FEC8-A0BE-06A59C95DC82}"/>
              </a:ext>
            </a:extLst>
          </p:cNvPr>
          <p:cNvSpPr>
            <a:spLocks noChangeArrowheads="1"/>
          </p:cNvSpPr>
          <p:nvPr/>
        </p:nvSpPr>
        <p:spPr bwMode="auto">
          <a:xfrm>
            <a:off x="2721167" y="3913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39" name="Rectangle 18">
            <a:extLst>
              <a:ext uri="{FF2B5EF4-FFF2-40B4-BE49-F238E27FC236}">
                <a16:creationId xmlns:a16="http://schemas.microsoft.com/office/drawing/2014/main" id="{41EB08B4-5789-AF29-2D33-72C507C58B97}"/>
              </a:ext>
            </a:extLst>
          </p:cNvPr>
          <p:cNvSpPr>
            <a:spLocks noChangeArrowheads="1"/>
          </p:cNvSpPr>
          <p:nvPr/>
        </p:nvSpPr>
        <p:spPr bwMode="auto">
          <a:xfrm>
            <a:off x="2721167"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41" name="Rectangle 20">
            <a:extLst>
              <a:ext uri="{FF2B5EF4-FFF2-40B4-BE49-F238E27FC236}">
                <a16:creationId xmlns:a16="http://schemas.microsoft.com/office/drawing/2014/main" id="{463455DF-0BB4-680F-4D6B-C4653AC1794F}"/>
              </a:ext>
            </a:extLst>
          </p:cNvPr>
          <p:cNvSpPr>
            <a:spLocks noChangeArrowheads="1"/>
          </p:cNvSpPr>
          <p:nvPr/>
        </p:nvSpPr>
        <p:spPr bwMode="auto">
          <a:xfrm>
            <a:off x="2721167" y="3913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42" name="Rectangle 21">
            <a:extLst>
              <a:ext uri="{FF2B5EF4-FFF2-40B4-BE49-F238E27FC236}">
                <a16:creationId xmlns:a16="http://schemas.microsoft.com/office/drawing/2014/main" id="{87C60696-1D74-9206-873D-7133B28566B8}"/>
              </a:ext>
            </a:extLst>
          </p:cNvPr>
          <p:cNvSpPr>
            <a:spLocks noChangeArrowheads="1"/>
          </p:cNvSpPr>
          <p:nvPr/>
        </p:nvSpPr>
        <p:spPr bwMode="auto">
          <a:xfrm>
            <a:off x="2721167"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4" name="Rectangle 7">
            <a:extLst>
              <a:ext uri="{FF2B5EF4-FFF2-40B4-BE49-F238E27FC236}">
                <a16:creationId xmlns:a16="http://schemas.microsoft.com/office/drawing/2014/main" id="{54398DAE-5183-8ACB-3376-28DAFC1BDAF1}"/>
              </a:ext>
            </a:extLst>
          </p:cNvPr>
          <p:cNvSpPr>
            <a:spLocks noChangeArrowheads="1"/>
          </p:cNvSpPr>
          <p:nvPr/>
        </p:nvSpPr>
        <p:spPr bwMode="auto">
          <a:xfrm>
            <a:off x="3402012"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8" name="Rectangle 8">
            <a:extLst>
              <a:ext uri="{FF2B5EF4-FFF2-40B4-BE49-F238E27FC236}">
                <a16:creationId xmlns:a16="http://schemas.microsoft.com/office/drawing/2014/main" id="{F379CBCE-2084-86CF-CACD-A45EA4A31D01}"/>
              </a:ext>
            </a:extLst>
          </p:cNvPr>
          <p:cNvSpPr>
            <a:spLocks noChangeArrowheads="1"/>
          </p:cNvSpPr>
          <p:nvPr/>
        </p:nvSpPr>
        <p:spPr bwMode="auto">
          <a:xfrm>
            <a:off x="3402012" y="39326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9" name="Rectangle 9">
            <a:extLst>
              <a:ext uri="{FF2B5EF4-FFF2-40B4-BE49-F238E27FC236}">
                <a16:creationId xmlns:a16="http://schemas.microsoft.com/office/drawing/2014/main" id="{CF2E1C20-D900-BBA4-AABE-4222F0272A24}"/>
              </a:ext>
            </a:extLst>
          </p:cNvPr>
          <p:cNvSpPr>
            <a:spLocks noChangeArrowheads="1"/>
          </p:cNvSpPr>
          <p:nvPr/>
        </p:nvSpPr>
        <p:spPr bwMode="auto">
          <a:xfrm>
            <a:off x="3402012"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0" name="Rectangle 10">
            <a:extLst>
              <a:ext uri="{FF2B5EF4-FFF2-40B4-BE49-F238E27FC236}">
                <a16:creationId xmlns:a16="http://schemas.microsoft.com/office/drawing/2014/main" id="{E88B02A0-697F-13C3-2721-AE40C4BD7A45}"/>
              </a:ext>
            </a:extLst>
          </p:cNvPr>
          <p:cNvSpPr>
            <a:spLocks noChangeArrowheads="1"/>
          </p:cNvSpPr>
          <p:nvPr/>
        </p:nvSpPr>
        <p:spPr bwMode="auto">
          <a:xfrm>
            <a:off x="3402012" y="39326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1" name="Rectangle 11">
            <a:extLst>
              <a:ext uri="{FF2B5EF4-FFF2-40B4-BE49-F238E27FC236}">
                <a16:creationId xmlns:a16="http://schemas.microsoft.com/office/drawing/2014/main" id="{4B00356E-F246-9F17-2D95-4366B0F3CC36}"/>
              </a:ext>
            </a:extLst>
          </p:cNvPr>
          <p:cNvSpPr>
            <a:spLocks noChangeArrowheads="1"/>
          </p:cNvSpPr>
          <p:nvPr/>
        </p:nvSpPr>
        <p:spPr bwMode="auto">
          <a:xfrm>
            <a:off x="3402012" y="351350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2" name="Rectangle 12">
            <a:extLst>
              <a:ext uri="{FF2B5EF4-FFF2-40B4-BE49-F238E27FC236}">
                <a16:creationId xmlns:a16="http://schemas.microsoft.com/office/drawing/2014/main" id="{D5F62D02-E43E-12D5-6673-448B572D1FE2}"/>
              </a:ext>
            </a:extLst>
          </p:cNvPr>
          <p:cNvSpPr>
            <a:spLocks noChangeArrowheads="1"/>
          </p:cNvSpPr>
          <p:nvPr/>
        </p:nvSpPr>
        <p:spPr bwMode="auto">
          <a:xfrm>
            <a:off x="3402012" y="394212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3" name="Rectangle 13">
            <a:extLst>
              <a:ext uri="{FF2B5EF4-FFF2-40B4-BE49-F238E27FC236}">
                <a16:creationId xmlns:a16="http://schemas.microsoft.com/office/drawing/2014/main" id="{FEFEA1FE-B94F-C460-2C98-AAD6195ED1C8}"/>
              </a:ext>
            </a:extLst>
          </p:cNvPr>
          <p:cNvSpPr>
            <a:spLocks noChangeArrowheads="1"/>
          </p:cNvSpPr>
          <p:nvPr/>
        </p:nvSpPr>
        <p:spPr bwMode="auto">
          <a:xfrm>
            <a:off x="3402012" y="48517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4" name="Rectangle 14">
            <a:extLst>
              <a:ext uri="{FF2B5EF4-FFF2-40B4-BE49-F238E27FC236}">
                <a16:creationId xmlns:a16="http://schemas.microsoft.com/office/drawing/2014/main" id="{5641B962-9973-F691-26FD-98D9C620B5D2}"/>
              </a:ext>
            </a:extLst>
          </p:cNvPr>
          <p:cNvSpPr>
            <a:spLocks noChangeArrowheads="1"/>
          </p:cNvSpPr>
          <p:nvPr/>
        </p:nvSpPr>
        <p:spPr bwMode="auto">
          <a:xfrm>
            <a:off x="3373314" y="275912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5" name="Rectangle 15">
            <a:extLst>
              <a:ext uri="{FF2B5EF4-FFF2-40B4-BE49-F238E27FC236}">
                <a16:creationId xmlns:a16="http://schemas.microsoft.com/office/drawing/2014/main" id="{823BC4BF-ED64-9513-D890-5FC13AFF5BE3}"/>
              </a:ext>
            </a:extLst>
          </p:cNvPr>
          <p:cNvSpPr>
            <a:spLocks noChangeArrowheads="1"/>
          </p:cNvSpPr>
          <p:nvPr/>
        </p:nvSpPr>
        <p:spPr bwMode="auto">
          <a:xfrm>
            <a:off x="3402012"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6" name="Rectangle 16">
            <a:extLst>
              <a:ext uri="{FF2B5EF4-FFF2-40B4-BE49-F238E27FC236}">
                <a16:creationId xmlns:a16="http://schemas.microsoft.com/office/drawing/2014/main" id="{4356CCFA-E32A-DA40-FA57-0D80BA6B66C3}"/>
              </a:ext>
            </a:extLst>
          </p:cNvPr>
          <p:cNvSpPr>
            <a:spLocks noChangeArrowheads="1"/>
          </p:cNvSpPr>
          <p:nvPr/>
        </p:nvSpPr>
        <p:spPr bwMode="auto">
          <a:xfrm>
            <a:off x="3402012" y="3913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7" name="Rectangle 17">
            <a:extLst>
              <a:ext uri="{FF2B5EF4-FFF2-40B4-BE49-F238E27FC236}">
                <a16:creationId xmlns:a16="http://schemas.microsoft.com/office/drawing/2014/main" id="{EDCBAA99-D895-F7D8-FF3C-CD32D1084041}"/>
              </a:ext>
            </a:extLst>
          </p:cNvPr>
          <p:cNvSpPr>
            <a:spLocks noChangeArrowheads="1"/>
          </p:cNvSpPr>
          <p:nvPr/>
        </p:nvSpPr>
        <p:spPr bwMode="auto">
          <a:xfrm>
            <a:off x="3402012"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graphicFrame>
        <p:nvGraphicFramePr>
          <p:cNvPr id="18" name="Object 18">
            <a:extLst>
              <a:ext uri="{FF2B5EF4-FFF2-40B4-BE49-F238E27FC236}">
                <a16:creationId xmlns:a16="http://schemas.microsoft.com/office/drawing/2014/main" id="{4C60A243-19FC-E585-D3B4-0F1916D5F5E9}"/>
              </a:ext>
            </a:extLst>
          </p:cNvPr>
          <p:cNvGraphicFramePr>
            <a:graphicFrameLocks noChangeAspect="1"/>
          </p:cNvGraphicFramePr>
          <p:nvPr>
            <p:extLst>
              <p:ext uri="{D42A27DB-BD31-4B8C-83A1-F6EECF244321}">
                <p14:modId xmlns:p14="http://schemas.microsoft.com/office/powerpoint/2010/main" val="626424642"/>
              </p:ext>
            </p:extLst>
          </p:nvPr>
        </p:nvGraphicFramePr>
        <p:xfrm>
          <a:off x="6704012" y="1662161"/>
          <a:ext cx="1663700" cy="419100"/>
        </p:xfrm>
        <a:graphic>
          <a:graphicData uri="http://schemas.openxmlformats.org/presentationml/2006/ole">
            <mc:AlternateContent xmlns:mc="http://schemas.openxmlformats.org/markup-compatibility/2006">
              <mc:Choice xmlns:v="urn:schemas-microsoft-com:vml" Requires="v">
                <p:oleObj name="Equation" r:id="rId4" imgW="1663700" imgH="419100" progId="Equation.DSMT4">
                  <p:embed/>
                </p:oleObj>
              </mc:Choice>
              <mc:Fallback>
                <p:oleObj name="Equation" r:id="rId4" imgW="1663700" imgH="419100" progId="Equation.DSMT4">
                  <p:embed/>
                  <p:pic>
                    <p:nvPicPr>
                      <p:cNvPr id="88083" name="Object 18">
                        <a:extLst>
                          <a:ext uri="{FF2B5EF4-FFF2-40B4-BE49-F238E27FC236}">
                            <a16:creationId xmlns:a16="http://schemas.microsoft.com/office/drawing/2014/main" id="{B5C373A6-CB64-A521-BFD2-D4211DD3B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012" y="1662161"/>
                        <a:ext cx="166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19">
            <a:extLst>
              <a:ext uri="{FF2B5EF4-FFF2-40B4-BE49-F238E27FC236}">
                <a16:creationId xmlns:a16="http://schemas.microsoft.com/office/drawing/2014/main" id="{E4F827A9-8B16-D964-98D6-0A882E10D10B}"/>
              </a:ext>
            </a:extLst>
          </p:cNvPr>
          <p:cNvSpPr>
            <a:spLocks noChangeArrowheads="1"/>
          </p:cNvSpPr>
          <p:nvPr/>
        </p:nvSpPr>
        <p:spPr bwMode="auto">
          <a:xfrm>
            <a:off x="3402012" y="35325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graphicFrame>
        <p:nvGraphicFramePr>
          <p:cNvPr id="20" name="Object 21">
            <a:extLst>
              <a:ext uri="{FF2B5EF4-FFF2-40B4-BE49-F238E27FC236}">
                <a16:creationId xmlns:a16="http://schemas.microsoft.com/office/drawing/2014/main" id="{213133AF-B38D-9AC0-3A5A-C22D4E1E6D0B}"/>
              </a:ext>
            </a:extLst>
          </p:cNvPr>
          <p:cNvGraphicFramePr>
            <a:graphicFrameLocks noChangeAspect="1"/>
          </p:cNvGraphicFramePr>
          <p:nvPr>
            <p:extLst>
              <p:ext uri="{D42A27DB-BD31-4B8C-83A1-F6EECF244321}">
                <p14:modId xmlns:p14="http://schemas.microsoft.com/office/powerpoint/2010/main" val="888139837"/>
              </p:ext>
            </p:extLst>
          </p:nvPr>
        </p:nvGraphicFramePr>
        <p:xfrm>
          <a:off x="6509494" y="4461114"/>
          <a:ext cx="381000" cy="381000"/>
        </p:xfrm>
        <a:graphic>
          <a:graphicData uri="http://schemas.openxmlformats.org/presentationml/2006/ole">
            <mc:AlternateContent xmlns:mc="http://schemas.openxmlformats.org/markup-compatibility/2006">
              <mc:Choice xmlns:v="urn:schemas-microsoft-com:vml" Requires="v">
                <p:oleObj name="Equation" r:id="rId6" imgW="380835" imgH="380835" progId="Equation.DSMT4">
                  <p:embed/>
                </p:oleObj>
              </mc:Choice>
              <mc:Fallback>
                <p:oleObj name="Equation" r:id="rId6" imgW="380835" imgH="380835" progId="Equation.DSMT4">
                  <p:embed/>
                  <p:pic>
                    <p:nvPicPr>
                      <p:cNvPr id="88086" name="Object 21">
                        <a:extLst>
                          <a:ext uri="{FF2B5EF4-FFF2-40B4-BE49-F238E27FC236}">
                            <a16:creationId xmlns:a16="http://schemas.microsoft.com/office/drawing/2014/main" id="{1807CA45-66FA-7C98-3FDF-330B0AB53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9494" y="446111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2">
            <a:extLst>
              <a:ext uri="{FF2B5EF4-FFF2-40B4-BE49-F238E27FC236}">
                <a16:creationId xmlns:a16="http://schemas.microsoft.com/office/drawing/2014/main" id="{D035A506-A68D-2C0C-C97D-E151404975A2}"/>
              </a:ext>
            </a:extLst>
          </p:cNvPr>
          <p:cNvGraphicFramePr>
            <a:graphicFrameLocks noChangeAspect="1"/>
          </p:cNvGraphicFramePr>
          <p:nvPr>
            <p:extLst>
              <p:ext uri="{D42A27DB-BD31-4B8C-83A1-F6EECF244321}">
                <p14:modId xmlns:p14="http://schemas.microsoft.com/office/powerpoint/2010/main" val="16268193"/>
              </p:ext>
            </p:extLst>
          </p:nvPr>
        </p:nvGraphicFramePr>
        <p:xfrm>
          <a:off x="4288581" y="4470639"/>
          <a:ext cx="304800" cy="381000"/>
        </p:xfrm>
        <a:graphic>
          <a:graphicData uri="http://schemas.openxmlformats.org/presentationml/2006/ole">
            <mc:AlternateContent xmlns:mc="http://schemas.openxmlformats.org/markup-compatibility/2006">
              <mc:Choice xmlns:v="urn:schemas-microsoft-com:vml" Requires="v">
                <p:oleObj name="Equation" r:id="rId8" imgW="304668" imgH="380835" progId="Equation.DSMT4">
                  <p:embed/>
                </p:oleObj>
              </mc:Choice>
              <mc:Fallback>
                <p:oleObj name="Equation" r:id="rId8" imgW="304668" imgH="380835" progId="Equation.DSMT4">
                  <p:embed/>
                  <p:pic>
                    <p:nvPicPr>
                      <p:cNvPr id="88087" name="Object 22">
                        <a:extLst>
                          <a:ext uri="{FF2B5EF4-FFF2-40B4-BE49-F238E27FC236}">
                            <a16:creationId xmlns:a16="http://schemas.microsoft.com/office/drawing/2014/main" id="{3D92EF83-B09C-E958-D5EE-E4C4708E82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8581" y="4470639"/>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3">
            <a:extLst>
              <a:ext uri="{FF2B5EF4-FFF2-40B4-BE49-F238E27FC236}">
                <a16:creationId xmlns:a16="http://schemas.microsoft.com/office/drawing/2014/main" id="{BC336D35-DAE7-1C80-F6CF-ACD1B5134D1E}"/>
              </a:ext>
            </a:extLst>
          </p:cNvPr>
          <p:cNvGraphicFramePr>
            <a:graphicFrameLocks noChangeAspect="1"/>
          </p:cNvGraphicFramePr>
          <p:nvPr>
            <p:extLst>
              <p:ext uri="{D42A27DB-BD31-4B8C-83A1-F6EECF244321}">
                <p14:modId xmlns:p14="http://schemas.microsoft.com/office/powerpoint/2010/main" val="1086608092"/>
              </p:ext>
            </p:extLst>
          </p:nvPr>
        </p:nvGraphicFramePr>
        <p:xfrm>
          <a:off x="5652244" y="5931139"/>
          <a:ext cx="1936750" cy="508000"/>
        </p:xfrm>
        <a:graphic>
          <a:graphicData uri="http://schemas.openxmlformats.org/presentationml/2006/ole">
            <mc:AlternateContent xmlns:mc="http://schemas.openxmlformats.org/markup-compatibility/2006">
              <mc:Choice xmlns:v="urn:schemas-microsoft-com:vml" Requires="v">
                <p:oleObj name="Equation" r:id="rId10" imgW="1637589" imgH="406224" progId="Equation.DSMT4">
                  <p:embed/>
                </p:oleObj>
              </mc:Choice>
              <mc:Fallback>
                <p:oleObj name="Equation" r:id="rId10" imgW="1637589" imgH="406224" progId="Equation.DSMT4">
                  <p:embed/>
                  <p:pic>
                    <p:nvPicPr>
                      <p:cNvPr id="88088" name="Object 23">
                        <a:extLst>
                          <a:ext uri="{FF2B5EF4-FFF2-40B4-BE49-F238E27FC236}">
                            <a16:creationId xmlns:a16="http://schemas.microsoft.com/office/drawing/2014/main" id="{20FDE97F-DE7A-033F-4141-F914F5A881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2244" y="5931139"/>
                        <a:ext cx="19367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4">
            <a:extLst>
              <a:ext uri="{FF2B5EF4-FFF2-40B4-BE49-F238E27FC236}">
                <a16:creationId xmlns:a16="http://schemas.microsoft.com/office/drawing/2014/main" id="{4989CCF6-DA04-E6B8-E8B8-D9E2DE075865}"/>
              </a:ext>
            </a:extLst>
          </p:cNvPr>
          <p:cNvGraphicFramePr>
            <a:graphicFrameLocks noChangeAspect="1"/>
          </p:cNvGraphicFramePr>
          <p:nvPr>
            <p:extLst>
              <p:ext uri="{D42A27DB-BD31-4B8C-83A1-F6EECF244321}">
                <p14:modId xmlns:p14="http://schemas.microsoft.com/office/powerpoint/2010/main" val="3727473558"/>
              </p:ext>
            </p:extLst>
          </p:nvPr>
        </p:nvGraphicFramePr>
        <p:xfrm>
          <a:off x="6096000" y="2382886"/>
          <a:ext cx="3048000" cy="419100"/>
        </p:xfrm>
        <a:graphic>
          <a:graphicData uri="http://schemas.openxmlformats.org/presentationml/2006/ole">
            <mc:AlternateContent xmlns:mc="http://schemas.openxmlformats.org/markup-compatibility/2006">
              <mc:Choice xmlns:v="urn:schemas-microsoft-com:vml" Requires="v">
                <p:oleObj name="Equation" r:id="rId12" imgW="3048000" imgH="419100" progId="Equation.DSMT4">
                  <p:embed/>
                </p:oleObj>
              </mc:Choice>
              <mc:Fallback>
                <p:oleObj name="Equation" r:id="rId12" imgW="3048000" imgH="419100" progId="Equation.DSMT4">
                  <p:embed/>
                  <p:pic>
                    <p:nvPicPr>
                      <p:cNvPr id="88089" name="Object 24">
                        <a:extLst>
                          <a:ext uri="{FF2B5EF4-FFF2-40B4-BE49-F238E27FC236}">
                            <a16:creationId xmlns:a16="http://schemas.microsoft.com/office/drawing/2014/main" id="{6BB704C2-34A3-67E1-C149-D4DE7789E8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2382886"/>
                        <a:ext cx="3048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6">
            <a:extLst>
              <a:ext uri="{FF2B5EF4-FFF2-40B4-BE49-F238E27FC236}">
                <a16:creationId xmlns:a16="http://schemas.microsoft.com/office/drawing/2014/main" id="{F24C897E-84E8-7591-44EE-020AC50442F1}"/>
              </a:ext>
            </a:extLst>
          </p:cNvPr>
          <p:cNvGraphicFramePr>
            <a:graphicFrameLocks noChangeAspect="1"/>
          </p:cNvGraphicFramePr>
          <p:nvPr>
            <p:extLst>
              <p:ext uri="{D42A27DB-BD31-4B8C-83A1-F6EECF244321}">
                <p14:modId xmlns:p14="http://schemas.microsoft.com/office/powerpoint/2010/main" val="372431190"/>
              </p:ext>
            </p:extLst>
          </p:nvPr>
        </p:nvGraphicFramePr>
        <p:xfrm>
          <a:off x="5782419" y="4964352"/>
          <a:ext cx="381000" cy="381000"/>
        </p:xfrm>
        <a:graphic>
          <a:graphicData uri="http://schemas.openxmlformats.org/presentationml/2006/ole">
            <mc:AlternateContent xmlns:mc="http://schemas.openxmlformats.org/markup-compatibility/2006">
              <mc:Choice xmlns:v="urn:schemas-microsoft-com:vml" Requires="v">
                <p:oleObj name="Equation" r:id="rId14" imgW="380835" imgH="380835" progId="Equation.DSMT4">
                  <p:embed/>
                </p:oleObj>
              </mc:Choice>
              <mc:Fallback>
                <p:oleObj name="Equation" r:id="rId14" imgW="380835" imgH="380835" progId="Equation.DSMT4">
                  <p:embed/>
                  <p:pic>
                    <p:nvPicPr>
                      <p:cNvPr id="88091" name="Object 26">
                        <a:extLst>
                          <a:ext uri="{FF2B5EF4-FFF2-40B4-BE49-F238E27FC236}">
                            <a16:creationId xmlns:a16="http://schemas.microsoft.com/office/drawing/2014/main" id="{FB2EA398-BCF6-B753-4F8F-C5625B0C9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2419" y="496435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5">
            <a:extLst>
              <a:ext uri="{FF2B5EF4-FFF2-40B4-BE49-F238E27FC236}">
                <a16:creationId xmlns:a16="http://schemas.microsoft.com/office/drawing/2014/main" id="{7E788C8B-A8FE-AB30-C1E9-93E501BAF9F9}"/>
              </a:ext>
            </a:extLst>
          </p:cNvPr>
          <p:cNvSpPr>
            <a:spLocks noChangeArrowheads="1"/>
          </p:cNvSpPr>
          <p:nvPr/>
        </p:nvSpPr>
        <p:spPr bwMode="auto">
          <a:xfrm>
            <a:off x="3170956" y="4173181"/>
            <a:ext cx="8415338"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dirty="0">
                <a:solidFill>
                  <a:srgbClr val="000000"/>
                </a:solidFill>
                <a:latin typeface="Times New Roman" panose="02020603050405020304" pitchFamily="18" charset="0"/>
                <a:cs typeface="Times New Roman" panose="02020603050405020304" pitchFamily="18" charset="0"/>
              </a:rPr>
              <a:t>מתוך התוחלות הללו עולה כי אם        אינה נכונה,      צפוי להיות גדול יותר, ולכן נוכל לדחות את        אם ורק אם  </a:t>
            </a: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r>
              <a:rPr lang="he-IL" altLang="en-US" dirty="0">
                <a:solidFill>
                  <a:srgbClr val="000000"/>
                </a:solidFill>
                <a:latin typeface="Times New Roman" panose="02020603050405020304" pitchFamily="18" charset="0"/>
                <a:cs typeface="Times New Roman" panose="02020603050405020304" pitchFamily="18" charset="0"/>
              </a:rPr>
              <a:t>    </a:t>
            </a:r>
            <a:endParaRPr lang="en-US" altLang="en-US" dirty="0">
              <a:solidFill>
                <a:srgbClr val="000000"/>
              </a:solidFill>
              <a:latin typeface="Times New Roman" panose="02020603050405020304" pitchFamily="18" charset="0"/>
              <a:cs typeface="Times New Roman" panose="02020603050405020304" pitchFamily="18" charset="0"/>
            </a:endParaRPr>
          </a:p>
        </p:txBody>
      </p:sp>
      <p:pic>
        <p:nvPicPr>
          <p:cNvPr id="27" name="תמונה 5">
            <a:extLst>
              <a:ext uri="{FF2B5EF4-FFF2-40B4-BE49-F238E27FC236}">
                <a16:creationId xmlns:a16="http://schemas.microsoft.com/office/drawing/2014/main" id="{523FEA5A-272E-ED48-1919-99BC9BE157B6}"/>
              </a:ext>
            </a:extLst>
          </p:cNvPr>
          <p:cNvPicPr>
            <a:picLocks noChangeAspect="1"/>
          </p:cNvPicPr>
          <p:nvPr/>
        </p:nvPicPr>
        <p:blipFill>
          <a:blip r:embed="rId15"/>
          <a:stretch>
            <a:fillRect/>
          </a:stretch>
        </p:blipFill>
        <p:spPr>
          <a:xfrm>
            <a:off x="5797560" y="2997248"/>
            <a:ext cx="3476603" cy="1312594"/>
          </a:xfrm>
          <a:prstGeom prst="rect">
            <a:avLst/>
          </a:prstGeom>
        </p:spPr>
      </p:pic>
      <p:pic>
        <p:nvPicPr>
          <p:cNvPr id="40" name="Picture 1">
            <a:extLst>
              <a:ext uri="{FF2B5EF4-FFF2-40B4-BE49-F238E27FC236}">
                <a16:creationId xmlns:a16="http://schemas.microsoft.com/office/drawing/2014/main" id="{BC2D9CAD-8E7B-3A14-124A-27A6A7237C8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0053" y="972043"/>
            <a:ext cx="4963440" cy="2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34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3688-D07F-3B81-66E2-564ED97A0DBF}"/>
              </a:ext>
            </a:extLst>
          </p:cNvPr>
          <p:cNvSpPr>
            <a:spLocks noGrp="1"/>
          </p:cNvSpPr>
          <p:nvPr>
            <p:ph type="ctrTitle"/>
          </p:nvPr>
        </p:nvSpPr>
        <p:spPr/>
        <p:txBody>
          <a:bodyPr/>
          <a:lstStyle/>
          <a:p>
            <a:r>
              <a:rPr lang="he-IL" dirty="0"/>
              <a:t>אמידת הפרמטרים של המודל </a:t>
            </a:r>
            <a:endParaRPr lang="en-IL" dirty="0"/>
          </a:p>
        </p:txBody>
      </p:sp>
      <p:sp>
        <p:nvSpPr>
          <p:cNvPr id="5" name="Slide Number Placeholder 4">
            <a:extLst>
              <a:ext uri="{FF2B5EF4-FFF2-40B4-BE49-F238E27FC236}">
                <a16:creationId xmlns:a16="http://schemas.microsoft.com/office/drawing/2014/main" id="{891C1C19-3D66-86C9-5AA9-D76AB86EE7CA}"/>
              </a:ext>
            </a:extLst>
          </p:cNvPr>
          <p:cNvSpPr>
            <a:spLocks noGrp="1"/>
          </p:cNvSpPr>
          <p:nvPr>
            <p:ph type="sldNum" sz="quarter" idx="11"/>
          </p:nvPr>
        </p:nvSpPr>
        <p:spPr/>
        <p:txBody>
          <a:bodyPr/>
          <a:lstStyle/>
          <a:p>
            <a:fld id="{FDB471CC-1647-9041-AC92-CE8E329D9294}" type="slidenum">
              <a:rPr lang="en-US" smtClean="0"/>
              <a:pPr/>
              <a:t>15</a:t>
            </a:fld>
            <a:endParaRPr lang="en-US"/>
          </a:p>
        </p:txBody>
      </p:sp>
      <p:sp>
        <p:nvSpPr>
          <p:cNvPr id="6" name="Rectangle 20">
            <a:extLst>
              <a:ext uri="{FF2B5EF4-FFF2-40B4-BE49-F238E27FC236}">
                <a16:creationId xmlns:a16="http://schemas.microsoft.com/office/drawing/2014/main" id="{035E1F86-BBA6-C0F4-AE8A-57D8E0663B6F}"/>
              </a:ext>
            </a:extLst>
          </p:cNvPr>
          <p:cNvSpPr>
            <a:spLocks noChangeArrowheads="1"/>
          </p:cNvSpPr>
          <p:nvPr/>
        </p:nvSpPr>
        <p:spPr bwMode="auto">
          <a:xfrm>
            <a:off x="2887661" y="1001540"/>
            <a:ext cx="841533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r>
              <a:rPr lang="he-IL" altLang="en-US" dirty="0">
                <a:solidFill>
                  <a:srgbClr val="000000"/>
                </a:solidFill>
                <a:latin typeface="Times New Roman" panose="02020603050405020304" pitchFamily="18" charset="0"/>
                <a:cs typeface="Times New Roman" panose="02020603050405020304" pitchFamily="18" charset="0"/>
              </a:rPr>
              <a:t>אמידה נקודתית  </a:t>
            </a: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br>
              <a:rPr lang="he-IL" altLang="en-US" dirty="0">
                <a:solidFill>
                  <a:srgbClr val="000000"/>
                </a:solidFill>
                <a:latin typeface="Times New Roman" panose="02020603050405020304" pitchFamily="18" charset="0"/>
                <a:cs typeface="Times New Roman" panose="02020603050405020304" pitchFamily="18" charset="0"/>
              </a:rPr>
            </a:br>
            <a:r>
              <a:rPr lang="he-IL" altLang="en-US" dirty="0">
                <a:solidFill>
                  <a:srgbClr val="000000"/>
                </a:solidFill>
                <a:latin typeface="Times New Roman" panose="02020603050405020304" pitchFamily="18" charset="0"/>
                <a:cs typeface="Times New Roman" panose="02020603050405020304" pitchFamily="18" charset="0"/>
              </a:rPr>
              <a:t>    </a:t>
            </a:r>
            <a:endParaRPr lang="en-US"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7" name="Object 19">
            <a:extLst>
              <a:ext uri="{FF2B5EF4-FFF2-40B4-BE49-F238E27FC236}">
                <a16:creationId xmlns:a16="http://schemas.microsoft.com/office/drawing/2014/main" id="{ABCB886C-BEEB-043A-737B-598E09006B10}"/>
              </a:ext>
            </a:extLst>
          </p:cNvPr>
          <p:cNvGraphicFramePr>
            <a:graphicFrameLocks noChangeAspect="1"/>
          </p:cNvGraphicFramePr>
          <p:nvPr>
            <p:extLst>
              <p:ext uri="{D42A27DB-BD31-4B8C-83A1-F6EECF244321}">
                <p14:modId xmlns:p14="http://schemas.microsoft.com/office/powerpoint/2010/main" val="106907405"/>
              </p:ext>
            </p:extLst>
          </p:nvPr>
        </p:nvGraphicFramePr>
        <p:xfrm>
          <a:off x="6159500" y="2459037"/>
          <a:ext cx="1663700" cy="419100"/>
        </p:xfrm>
        <a:graphic>
          <a:graphicData uri="http://schemas.openxmlformats.org/presentationml/2006/ole">
            <mc:AlternateContent xmlns:mc="http://schemas.openxmlformats.org/markup-compatibility/2006">
              <mc:Choice xmlns:v="urn:schemas-microsoft-com:vml" Requires="v">
                <p:oleObj name="Equation" r:id="rId3" imgW="1663700" imgH="419100" progId="Equation.DSMT4">
                  <p:embed/>
                </p:oleObj>
              </mc:Choice>
              <mc:Fallback>
                <p:oleObj name="Equation" r:id="rId3" imgW="1663700" imgH="419100" progId="Equation.DSMT4">
                  <p:embed/>
                  <p:pic>
                    <p:nvPicPr>
                      <p:cNvPr id="90132" name="Object 19">
                        <a:extLst>
                          <a:ext uri="{FF2B5EF4-FFF2-40B4-BE49-F238E27FC236}">
                            <a16:creationId xmlns:a16="http://schemas.microsoft.com/office/drawing/2014/main" id="{4934912A-3102-926E-431C-26A6FDE72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0" y="2459037"/>
                        <a:ext cx="166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1">
            <a:extLst>
              <a:ext uri="{FF2B5EF4-FFF2-40B4-BE49-F238E27FC236}">
                <a16:creationId xmlns:a16="http://schemas.microsoft.com/office/drawing/2014/main" id="{CCE741BD-6C77-BDCE-8B9A-E23CC02EFA53}"/>
              </a:ext>
            </a:extLst>
          </p:cNvPr>
          <p:cNvGraphicFramePr>
            <a:graphicFrameLocks noChangeAspect="1"/>
          </p:cNvGraphicFramePr>
          <p:nvPr>
            <p:extLst>
              <p:ext uri="{D42A27DB-BD31-4B8C-83A1-F6EECF244321}">
                <p14:modId xmlns:p14="http://schemas.microsoft.com/office/powerpoint/2010/main" val="952037703"/>
              </p:ext>
            </p:extLst>
          </p:nvPr>
        </p:nvGraphicFramePr>
        <p:xfrm>
          <a:off x="5384800" y="3149600"/>
          <a:ext cx="3263900" cy="787400"/>
        </p:xfrm>
        <a:graphic>
          <a:graphicData uri="http://schemas.openxmlformats.org/presentationml/2006/ole">
            <mc:AlternateContent xmlns:mc="http://schemas.openxmlformats.org/markup-compatibility/2006">
              <mc:Choice xmlns:v="urn:schemas-microsoft-com:vml" Requires="v">
                <p:oleObj name="Equation" r:id="rId5" imgW="3263900" imgH="787400" progId="Equation.DSMT4">
                  <p:embed/>
                </p:oleObj>
              </mc:Choice>
              <mc:Fallback>
                <p:oleObj name="Equation" r:id="rId5" imgW="3263900" imgH="787400" progId="Equation.DSMT4">
                  <p:embed/>
                  <p:pic>
                    <p:nvPicPr>
                      <p:cNvPr id="90134" name="Object 21">
                        <a:extLst>
                          <a:ext uri="{FF2B5EF4-FFF2-40B4-BE49-F238E27FC236}">
                            <a16:creationId xmlns:a16="http://schemas.microsoft.com/office/drawing/2014/main" id="{A34371C0-D287-FA64-03D2-27CFD0F4C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800" y="3149600"/>
                        <a:ext cx="32639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2">
            <a:extLst>
              <a:ext uri="{FF2B5EF4-FFF2-40B4-BE49-F238E27FC236}">
                <a16:creationId xmlns:a16="http://schemas.microsoft.com/office/drawing/2014/main" id="{9F518033-BD57-3C42-31CF-8B6AC97DBCAD}"/>
              </a:ext>
            </a:extLst>
          </p:cNvPr>
          <p:cNvGraphicFramePr>
            <a:graphicFrameLocks noChangeAspect="1"/>
          </p:cNvGraphicFramePr>
          <p:nvPr>
            <p:extLst>
              <p:ext uri="{D42A27DB-BD31-4B8C-83A1-F6EECF244321}">
                <p14:modId xmlns:p14="http://schemas.microsoft.com/office/powerpoint/2010/main" val="3879261223"/>
              </p:ext>
            </p:extLst>
          </p:nvPr>
        </p:nvGraphicFramePr>
        <p:xfrm>
          <a:off x="6323013" y="4268787"/>
          <a:ext cx="1168400" cy="342900"/>
        </p:xfrm>
        <a:graphic>
          <a:graphicData uri="http://schemas.openxmlformats.org/presentationml/2006/ole">
            <mc:AlternateContent xmlns:mc="http://schemas.openxmlformats.org/markup-compatibility/2006">
              <mc:Choice xmlns:v="urn:schemas-microsoft-com:vml" Requires="v">
                <p:oleObj name="Equation" r:id="rId7" imgW="1167893" imgH="342751" progId="Equation.DSMT4">
                  <p:embed/>
                </p:oleObj>
              </mc:Choice>
              <mc:Fallback>
                <p:oleObj name="Equation" r:id="rId7" imgW="1167893" imgH="342751" progId="Equation.DSMT4">
                  <p:embed/>
                  <p:pic>
                    <p:nvPicPr>
                      <p:cNvPr id="90135" name="Object 22">
                        <a:extLst>
                          <a:ext uri="{FF2B5EF4-FFF2-40B4-BE49-F238E27FC236}">
                            <a16:creationId xmlns:a16="http://schemas.microsoft.com/office/drawing/2014/main" id="{B5DFC1B9-8455-79AF-7926-DDB02EC616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013" y="4268787"/>
                        <a:ext cx="1168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10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DA02-B899-63CD-7846-00F964178A21}"/>
              </a:ext>
            </a:extLst>
          </p:cNvPr>
          <p:cNvSpPr>
            <a:spLocks noGrp="1"/>
          </p:cNvSpPr>
          <p:nvPr>
            <p:ph type="ctrTitle"/>
          </p:nvPr>
        </p:nvSpPr>
        <p:spPr>
          <a:xfrm>
            <a:off x="2475572" y="10940"/>
            <a:ext cx="8827428" cy="990600"/>
          </a:xfrm>
        </p:spPr>
        <p:txBody>
          <a:bodyPr/>
          <a:lstStyle/>
          <a:p>
            <a:r>
              <a:rPr lang="he-IL" dirty="0"/>
              <a:t>ניתוח שונות עם מספר גורמים משפיעים </a:t>
            </a:r>
            <a:endParaRPr lang="en-IL" dirty="0"/>
          </a:p>
        </p:txBody>
      </p:sp>
      <p:sp>
        <p:nvSpPr>
          <p:cNvPr id="3" name="Subtitle 2">
            <a:extLst>
              <a:ext uri="{FF2B5EF4-FFF2-40B4-BE49-F238E27FC236}">
                <a16:creationId xmlns:a16="http://schemas.microsoft.com/office/drawing/2014/main" id="{059742E8-A974-3828-CCE5-8D37A4CC4251}"/>
              </a:ext>
            </a:extLst>
          </p:cNvPr>
          <p:cNvSpPr>
            <a:spLocks noGrp="1"/>
          </p:cNvSpPr>
          <p:nvPr>
            <p:ph type="subTitle" idx="1"/>
          </p:nvPr>
        </p:nvSpPr>
        <p:spPr/>
        <p:txBody>
          <a:bodyPr/>
          <a:lstStyle/>
          <a:p>
            <a:r>
              <a:rPr lang="he-IL" sz="3200" dirty="0"/>
              <a:t>דוגמאות </a:t>
            </a:r>
            <a:endParaRPr lang="en-IL" sz="3200" dirty="0"/>
          </a:p>
        </p:txBody>
      </p:sp>
      <p:sp>
        <p:nvSpPr>
          <p:cNvPr id="5" name="Slide Number Placeholder 4">
            <a:extLst>
              <a:ext uri="{FF2B5EF4-FFF2-40B4-BE49-F238E27FC236}">
                <a16:creationId xmlns:a16="http://schemas.microsoft.com/office/drawing/2014/main" id="{04A2FF42-CADF-D89B-01FF-A96DFFA1AE18}"/>
              </a:ext>
            </a:extLst>
          </p:cNvPr>
          <p:cNvSpPr>
            <a:spLocks noGrp="1"/>
          </p:cNvSpPr>
          <p:nvPr>
            <p:ph type="sldNum" sz="quarter" idx="11"/>
          </p:nvPr>
        </p:nvSpPr>
        <p:spPr/>
        <p:txBody>
          <a:bodyPr/>
          <a:lstStyle/>
          <a:p>
            <a:fld id="{FDB471CC-1647-9041-AC92-CE8E329D9294}" type="slidenum">
              <a:rPr lang="en-US" smtClean="0"/>
              <a:pPr/>
              <a:t>16</a:t>
            </a:fld>
            <a:endParaRPr lang="en-US"/>
          </a:p>
        </p:txBody>
      </p:sp>
      <p:graphicFrame>
        <p:nvGraphicFramePr>
          <p:cNvPr id="6" name="Group 43">
            <a:extLst>
              <a:ext uri="{FF2B5EF4-FFF2-40B4-BE49-F238E27FC236}">
                <a16:creationId xmlns:a16="http://schemas.microsoft.com/office/drawing/2014/main" id="{6B8B2856-1EC8-D4B5-E61A-B089DB00F6DE}"/>
              </a:ext>
            </a:extLst>
          </p:cNvPr>
          <p:cNvGraphicFramePr>
            <a:graphicFrameLocks noGrp="1"/>
          </p:cNvGraphicFramePr>
          <p:nvPr>
            <p:extLst>
              <p:ext uri="{D42A27DB-BD31-4B8C-83A1-F6EECF244321}">
                <p14:modId xmlns:p14="http://schemas.microsoft.com/office/powerpoint/2010/main" val="556980961"/>
              </p:ext>
            </p:extLst>
          </p:nvPr>
        </p:nvGraphicFramePr>
        <p:xfrm>
          <a:off x="3464700" y="2227262"/>
          <a:ext cx="6096000" cy="2403476"/>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01663">
                <a:tc rowSpan="2"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פקטור </a:t>
                      </a:r>
                      <a:r>
                        <a:rPr kumimoji="0" lang="en-US" sz="2800" b="0" i="0" u="none" strike="noStrike" cap="none" normalizeH="0" baseline="0" dirty="0">
                          <a:ln>
                            <a:noFill/>
                          </a:ln>
                          <a:solidFill>
                            <a:schemeClr val="tx1"/>
                          </a:solidFill>
                          <a:effectLst/>
                          <a:latin typeface="Arial" pitchFamily="34" charset="0"/>
                          <a:cs typeface="Arial"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0"/>
                  </a:ext>
                </a:extLst>
              </a:tr>
              <a:tr h="600075">
                <a:tc gridSpan="2" vMerge="1">
                  <a:txBody>
                    <a:bodyPr/>
                    <a:lstStyle/>
                    <a:p>
                      <a:pPr rtl="1"/>
                      <a:endParaRPr lang="he-IL"/>
                    </a:p>
                  </a:txBody>
                  <a:tcPr/>
                </a:tc>
                <a:tc hMerge="1"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1</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2</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63">
                <a:tc row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Arial" pitchFamily="34" charset="0"/>
                          <a:cs typeface="Arial" pitchFamily="34" charset="0"/>
                        </a:rPr>
                        <a:t>פקטור </a:t>
                      </a:r>
                      <a:r>
                        <a:rPr kumimoji="0" lang="en-US" sz="2800" b="0" i="0" u="none" strike="noStrike" cap="none" normalizeH="0" baseline="0">
                          <a:ln>
                            <a:noFill/>
                          </a:ln>
                          <a:solidFill>
                            <a:schemeClr val="tx1"/>
                          </a:solidFill>
                          <a:effectLst/>
                          <a:latin typeface="Arial" pitchFamily="34" charset="0"/>
                          <a:cs typeface="Arial" pitchFamily="34" charset="0"/>
                        </a:rPr>
                        <a:t>B</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Arial" pitchFamily="34" charset="0"/>
                          <a:cs typeface="Arial" pitchFamily="34" charset="0"/>
                        </a:rPr>
                        <a:t>1</a:t>
                      </a:r>
                      <a:endParaRPr kumimoji="0" lang="ru-RU" sz="28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5</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24</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0075">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2</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10</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32</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F2FA3699-D042-5A9C-8EB9-F8137BB6CE4E}"/>
              </a:ext>
            </a:extLst>
          </p:cNvPr>
          <p:cNvSpPr txBox="1"/>
          <p:nvPr/>
        </p:nvSpPr>
        <p:spPr>
          <a:xfrm>
            <a:off x="5669335" y="5198899"/>
            <a:ext cx="6099716" cy="369332"/>
          </a:xfrm>
          <a:prstGeom prst="rect">
            <a:avLst/>
          </a:prstGeom>
          <a:noFill/>
        </p:spPr>
        <p:txBody>
          <a:bodyPr wrap="square">
            <a:spAutoFit/>
          </a:bodyPr>
          <a:lstStyle/>
          <a:p>
            <a:pPr algn="r" rtl="1" eaLnBrk="1" hangingPunct="1">
              <a:spcBef>
                <a:spcPct val="0"/>
              </a:spcBef>
              <a:buFontTx/>
              <a:buNone/>
            </a:pPr>
            <a:r>
              <a:rPr lang="he-IL" altLang="en-US" dirty="0">
                <a:solidFill>
                  <a:schemeClr val="tx2"/>
                </a:solidFill>
                <a:latin typeface="Times New Roman" panose="02020603050405020304" pitchFamily="18" charset="0"/>
                <a:cs typeface="Times New Roman" panose="02020603050405020304" pitchFamily="18" charset="0"/>
              </a:rPr>
              <a:t>ההשפעות הראשיות (</a:t>
            </a:r>
            <a:r>
              <a:rPr lang="en-US" altLang="en-US" dirty="0">
                <a:solidFill>
                  <a:schemeClr val="tx2"/>
                </a:solidFill>
                <a:latin typeface="Times New Roman" panose="02020603050405020304" pitchFamily="18" charset="0"/>
                <a:cs typeface="Times New Roman" panose="02020603050405020304" pitchFamily="18" charset="0"/>
              </a:rPr>
              <a:t>main effects</a:t>
            </a:r>
            <a:r>
              <a:rPr lang="he-IL" altLang="en-US" dirty="0">
                <a:solidFill>
                  <a:schemeClr val="tx2"/>
                </a:solidFill>
                <a:latin typeface="Times New Roman" panose="02020603050405020304" pitchFamily="18" charset="0"/>
                <a:cs typeface="Times New Roman" panose="02020603050405020304" pitchFamily="18" charset="0"/>
              </a:rPr>
              <a:t>)</a:t>
            </a:r>
            <a:endParaRPr lang="ru-RU" altLang="en-US" dirty="0">
              <a:solidFill>
                <a:schemeClr val="tx2"/>
              </a:solidFill>
              <a:latin typeface="Times New Roman" panose="02020603050405020304" pitchFamily="18" charset="0"/>
              <a:cs typeface="Times New Roman" panose="02020603050405020304" pitchFamily="18" charset="0"/>
            </a:endParaRPr>
          </a:p>
        </p:txBody>
      </p:sp>
      <p:graphicFrame>
        <p:nvGraphicFramePr>
          <p:cNvPr id="9" name="Object 44">
            <a:extLst>
              <a:ext uri="{FF2B5EF4-FFF2-40B4-BE49-F238E27FC236}">
                <a16:creationId xmlns:a16="http://schemas.microsoft.com/office/drawing/2014/main" id="{BFE350B8-F2B5-4F44-695F-012201755803}"/>
              </a:ext>
            </a:extLst>
          </p:cNvPr>
          <p:cNvGraphicFramePr>
            <a:graphicFrameLocks noChangeAspect="1"/>
          </p:cNvGraphicFramePr>
          <p:nvPr>
            <p:extLst>
              <p:ext uri="{D42A27DB-BD31-4B8C-83A1-F6EECF244321}">
                <p14:modId xmlns:p14="http://schemas.microsoft.com/office/powerpoint/2010/main" val="2521764683"/>
              </p:ext>
            </p:extLst>
          </p:nvPr>
        </p:nvGraphicFramePr>
        <p:xfrm>
          <a:off x="2259980" y="5856460"/>
          <a:ext cx="2933700" cy="652463"/>
        </p:xfrm>
        <a:graphic>
          <a:graphicData uri="http://schemas.openxmlformats.org/presentationml/2006/ole">
            <mc:AlternateContent xmlns:mc="http://schemas.openxmlformats.org/markup-compatibility/2006">
              <mc:Choice xmlns:v="urn:schemas-microsoft-com:vml" Requires="v">
                <p:oleObj name="Equation" r:id="rId3" imgW="3251200" imgH="723900" progId="Equation.DSMT4">
                  <p:embed/>
                </p:oleObj>
              </mc:Choice>
              <mc:Fallback>
                <p:oleObj name="Equation" r:id="rId3" imgW="3251200" imgH="723900" progId="Equation.DSMT4">
                  <p:embed/>
                  <p:pic>
                    <p:nvPicPr>
                      <p:cNvPr id="4124" name="Object 44">
                        <a:extLst>
                          <a:ext uri="{FF2B5EF4-FFF2-40B4-BE49-F238E27FC236}">
                            <a16:creationId xmlns:a16="http://schemas.microsoft.com/office/drawing/2014/main" id="{2F3D0A25-1ACD-8498-C2E3-F75BEFDDD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980" y="5856460"/>
                        <a:ext cx="29337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45">
            <a:extLst>
              <a:ext uri="{FF2B5EF4-FFF2-40B4-BE49-F238E27FC236}">
                <a16:creationId xmlns:a16="http://schemas.microsoft.com/office/drawing/2014/main" id="{F8D2B915-4761-AA53-6ADA-D1B06B41F516}"/>
              </a:ext>
            </a:extLst>
          </p:cNvPr>
          <p:cNvGraphicFramePr>
            <a:graphicFrameLocks noChangeAspect="1"/>
          </p:cNvGraphicFramePr>
          <p:nvPr>
            <p:extLst>
              <p:ext uri="{D42A27DB-BD31-4B8C-83A1-F6EECF244321}">
                <p14:modId xmlns:p14="http://schemas.microsoft.com/office/powerpoint/2010/main" val="1601222875"/>
              </p:ext>
            </p:extLst>
          </p:nvPr>
        </p:nvGraphicFramePr>
        <p:xfrm>
          <a:off x="6098555" y="5812010"/>
          <a:ext cx="2795588" cy="652463"/>
        </p:xfrm>
        <a:graphic>
          <a:graphicData uri="http://schemas.openxmlformats.org/presentationml/2006/ole">
            <mc:AlternateContent xmlns:mc="http://schemas.openxmlformats.org/markup-compatibility/2006">
              <mc:Choice xmlns:v="urn:schemas-microsoft-com:vml" Requires="v">
                <p:oleObj name="Equation" r:id="rId5" imgW="3098800" imgH="723900" progId="Equation.DSMT4">
                  <p:embed/>
                </p:oleObj>
              </mc:Choice>
              <mc:Fallback>
                <p:oleObj name="Equation" r:id="rId5" imgW="3098800" imgH="723900" progId="Equation.DSMT4">
                  <p:embed/>
                  <p:pic>
                    <p:nvPicPr>
                      <p:cNvPr id="4125" name="Object 45">
                        <a:extLst>
                          <a:ext uri="{FF2B5EF4-FFF2-40B4-BE49-F238E27FC236}">
                            <a16:creationId xmlns:a16="http://schemas.microsoft.com/office/drawing/2014/main" id="{75ECBCA8-E1F0-7E62-215A-AB6DC210D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8555" y="5812010"/>
                        <a:ext cx="27955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734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19EA-D156-4CF2-A6F4-C6A3B397F676}"/>
              </a:ext>
            </a:extLst>
          </p:cNvPr>
          <p:cNvSpPr>
            <a:spLocks noGrp="1"/>
          </p:cNvSpPr>
          <p:nvPr>
            <p:ph type="ctrTitle"/>
          </p:nvPr>
        </p:nvSpPr>
        <p:spPr/>
        <p:txBody>
          <a:bodyPr/>
          <a:lstStyle/>
          <a:p>
            <a:r>
              <a:rPr lang="he-IL" dirty="0"/>
              <a:t>ניתוח שונות עם מספר גורמים משפיעים </a:t>
            </a:r>
            <a:endParaRPr lang="en-IL" dirty="0"/>
          </a:p>
        </p:txBody>
      </p:sp>
      <p:sp>
        <p:nvSpPr>
          <p:cNvPr id="5" name="Slide Number Placeholder 4">
            <a:extLst>
              <a:ext uri="{FF2B5EF4-FFF2-40B4-BE49-F238E27FC236}">
                <a16:creationId xmlns:a16="http://schemas.microsoft.com/office/drawing/2014/main" id="{1EDB7820-6725-053B-1AFB-8655D7831120}"/>
              </a:ext>
            </a:extLst>
          </p:cNvPr>
          <p:cNvSpPr>
            <a:spLocks noGrp="1"/>
          </p:cNvSpPr>
          <p:nvPr>
            <p:ph type="sldNum" sz="quarter" idx="11"/>
          </p:nvPr>
        </p:nvSpPr>
        <p:spPr/>
        <p:txBody>
          <a:bodyPr/>
          <a:lstStyle/>
          <a:p>
            <a:fld id="{FDB471CC-1647-9041-AC92-CE8E329D9294}" type="slidenum">
              <a:rPr lang="en-US" smtClean="0"/>
              <a:pPr/>
              <a:t>17</a:t>
            </a:fld>
            <a:endParaRPr lang="en-US"/>
          </a:p>
        </p:txBody>
      </p:sp>
      <p:graphicFrame>
        <p:nvGraphicFramePr>
          <p:cNvPr id="6" name="Group 5">
            <a:extLst>
              <a:ext uri="{FF2B5EF4-FFF2-40B4-BE49-F238E27FC236}">
                <a16:creationId xmlns:a16="http://schemas.microsoft.com/office/drawing/2014/main" id="{1DC3348E-2B22-5114-F4FF-CA39E539C502}"/>
              </a:ext>
            </a:extLst>
          </p:cNvPr>
          <p:cNvGraphicFramePr>
            <a:graphicFrameLocks noGrp="1"/>
          </p:cNvGraphicFramePr>
          <p:nvPr/>
        </p:nvGraphicFramePr>
        <p:xfrm>
          <a:off x="955675" y="1919288"/>
          <a:ext cx="6096000" cy="2403476"/>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01663">
                <a:tc rowSpan="2"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פקטור </a:t>
                      </a:r>
                      <a:r>
                        <a:rPr kumimoji="0" lang="en-US" sz="2800" b="0" i="0" u="none" strike="noStrike" cap="none" normalizeH="0" baseline="0" dirty="0">
                          <a:ln>
                            <a:noFill/>
                          </a:ln>
                          <a:solidFill>
                            <a:schemeClr val="tx1"/>
                          </a:solidFill>
                          <a:effectLst/>
                          <a:latin typeface="Arial" pitchFamily="34" charset="0"/>
                          <a:cs typeface="Arial"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0"/>
                  </a:ext>
                </a:extLst>
              </a:tr>
              <a:tr h="600075">
                <a:tc gridSpan="2" vMerge="1">
                  <a:txBody>
                    <a:bodyPr/>
                    <a:lstStyle/>
                    <a:p>
                      <a:pPr rtl="1"/>
                      <a:endParaRPr lang="he-IL"/>
                    </a:p>
                  </a:txBody>
                  <a:tcPr/>
                </a:tc>
                <a:tc hMerge="1"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1</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2</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63">
                <a:tc row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Arial" pitchFamily="34" charset="0"/>
                          <a:cs typeface="Arial" pitchFamily="34" charset="0"/>
                        </a:rPr>
                        <a:t>פקטור </a:t>
                      </a:r>
                      <a:r>
                        <a:rPr kumimoji="0" lang="en-US" sz="2800" b="0" i="0" u="none" strike="noStrike" cap="none" normalizeH="0" baseline="0">
                          <a:ln>
                            <a:noFill/>
                          </a:ln>
                          <a:solidFill>
                            <a:schemeClr val="tx1"/>
                          </a:solidFill>
                          <a:effectLst/>
                          <a:latin typeface="Arial" pitchFamily="34" charset="0"/>
                          <a:cs typeface="Arial" pitchFamily="34" charset="0"/>
                        </a:rPr>
                        <a:t>B</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Arial" pitchFamily="34" charset="0"/>
                          <a:cs typeface="Arial" pitchFamily="34" charset="0"/>
                        </a:rPr>
                        <a:t>1</a:t>
                      </a:r>
                      <a:endParaRPr kumimoji="0" lang="ru-RU" sz="28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5</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10</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0075">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2</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10</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Arial" pitchFamily="34" charset="0"/>
                          <a:cs typeface="Arial" pitchFamily="34" charset="0"/>
                        </a:rPr>
                        <a:t>5</a:t>
                      </a:r>
                      <a:endParaRPr kumimoji="0" lang="ru-RU" sz="2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BA1308C1-D9D9-9FFE-024B-3977CC70CDC1}"/>
              </a:ext>
            </a:extLst>
          </p:cNvPr>
          <p:cNvSpPr txBox="1"/>
          <p:nvPr/>
        </p:nvSpPr>
        <p:spPr>
          <a:xfrm>
            <a:off x="3497766" y="4938405"/>
            <a:ext cx="7834970" cy="1077218"/>
          </a:xfrm>
          <a:prstGeom prst="rect">
            <a:avLst/>
          </a:prstGeom>
          <a:noFill/>
        </p:spPr>
        <p:txBody>
          <a:bodyPr wrap="square">
            <a:spAutoFit/>
          </a:bodyPr>
          <a:lstStyle/>
          <a:p>
            <a:pPr algn="r" rtl="1" eaLnBrk="1" hangingPunct="1">
              <a:spcBef>
                <a:spcPct val="0"/>
              </a:spcBef>
              <a:buFontTx/>
              <a:buNone/>
            </a:pPr>
            <a:r>
              <a:rPr lang="he-IL" altLang="en-US" sz="3200" dirty="0">
                <a:solidFill>
                  <a:schemeClr val="tx2"/>
                </a:solidFill>
                <a:latin typeface="Times New Roman" panose="02020603050405020304" pitchFamily="18" charset="0"/>
                <a:cs typeface="Times New Roman" panose="02020603050405020304" pitchFamily="18" charset="0"/>
              </a:rPr>
              <a:t>השפעה ראשית אפס,</a:t>
            </a:r>
          </a:p>
          <a:p>
            <a:pPr algn="r" rtl="1" eaLnBrk="1" hangingPunct="1">
              <a:spcBef>
                <a:spcPct val="0"/>
              </a:spcBef>
              <a:buFontTx/>
              <a:buNone/>
            </a:pPr>
            <a:r>
              <a:rPr lang="he-IL" altLang="en-US" sz="3200" dirty="0">
                <a:solidFill>
                  <a:schemeClr val="tx2"/>
                </a:solidFill>
                <a:latin typeface="Times New Roman" panose="02020603050405020304" pitchFamily="18" charset="0"/>
                <a:cs typeface="Times New Roman" panose="02020603050405020304" pitchFamily="18" charset="0"/>
              </a:rPr>
              <a:t>השפעה של אינטראקציה בין שני הפקטורים משמעותית</a:t>
            </a:r>
            <a:endParaRPr lang="ru-RU" altLang="en-US" sz="3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48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E192-A2EA-3025-B52F-1745DA295B90}"/>
              </a:ext>
            </a:extLst>
          </p:cNvPr>
          <p:cNvSpPr>
            <a:spLocks noGrp="1"/>
          </p:cNvSpPr>
          <p:nvPr>
            <p:ph type="ctrTitle"/>
          </p:nvPr>
        </p:nvSpPr>
        <p:spPr/>
        <p:txBody>
          <a:bodyPr/>
          <a:lstStyle/>
          <a:p>
            <a:r>
              <a:rPr lang="he-IL" dirty="0"/>
              <a:t>תיאור גרפי של ההשפעות </a:t>
            </a:r>
            <a:endParaRPr lang="en-IL" dirty="0"/>
          </a:p>
        </p:txBody>
      </p:sp>
      <p:sp>
        <p:nvSpPr>
          <p:cNvPr id="5" name="Slide Number Placeholder 4">
            <a:extLst>
              <a:ext uri="{FF2B5EF4-FFF2-40B4-BE49-F238E27FC236}">
                <a16:creationId xmlns:a16="http://schemas.microsoft.com/office/drawing/2014/main" id="{1F6A6CC8-B85B-6911-B676-0814203F6B2B}"/>
              </a:ext>
            </a:extLst>
          </p:cNvPr>
          <p:cNvSpPr>
            <a:spLocks noGrp="1"/>
          </p:cNvSpPr>
          <p:nvPr>
            <p:ph type="sldNum" sz="quarter" idx="11"/>
          </p:nvPr>
        </p:nvSpPr>
        <p:spPr/>
        <p:txBody>
          <a:bodyPr/>
          <a:lstStyle/>
          <a:p>
            <a:fld id="{FDB471CC-1647-9041-AC92-CE8E329D9294}" type="slidenum">
              <a:rPr lang="en-US" smtClean="0"/>
              <a:pPr/>
              <a:t>18</a:t>
            </a:fld>
            <a:endParaRPr lang="en-US"/>
          </a:p>
        </p:txBody>
      </p:sp>
      <p:graphicFrame>
        <p:nvGraphicFramePr>
          <p:cNvPr id="6" name="Chart 5">
            <a:extLst>
              <a:ext uri="{FF2B5EF4-FFF2-40B4-BE49-F238E27FC236}">
                <a16:creationId xmlns:a16="http://schemas.microsoft.com/office/drawing/2014/main" id="{E8950EF9-6EDA-B22B-BB91-D60763DB0DDF}"/>
              </a:ext>
            </a:extLst>
          </p:cNvPr>
          <p:cNvGraphicFramePr>
            <a:graphicFrameLocks/>
          </p:cNvGraphicFramePr>
          <p:nvPr>
            <p:extLst>
              <p:ext uri="{D42A27DB-BD31-4B8C-83A1-F6EECF244321}">
                <p14:modId xmlns:p14="http://schemas.microsoft.com/office/powerpoint/2010/main" val="1844016135"/>
              </p:ext>
            </p:extLst>
          </p:nvPr>
        </p:nvGraphicFramePr>
        <p:xfrm>
          <a:off x="1561029" y="1500117"/>
          <a:ext cx="4324864" cy="38197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Object 13">
            <a:extLst>
              <a:ext uri="{FF2B5EF4-FFF2-40B4-BE49-F238E27FC236}">
                <a16:creationId xmlns:a16="http://schemas.microsoft.com/office/drawing/2014/main" id="{26A893F9-E227-4317-F37A-5B3F16EB5117}"/>
              </a:ext>
            </a:extLst>
          </p:cNvPr>
          <p:cNvGraphicFramePr>
            <a:graphicFrameLocks noChangeAspect="1"/>
          </p:cNvGraphicFramePr>
          <p:nvPr>
            <p:extLst>
              <p:ext uri="{D42A27DB-BD31-4B8C-83A1-F6EECF244321}">
                <p14:modId xmlns:p14="http://schemas.microsoft.com/office/powerpoint/2010/main" val="2958945235"/>
              </p:ext>
            </p:extLst>
          </p:nvPr>
        </p:nvGraphicFramePr>
        <p:xfrm>
          <a:off x="3944638" y="3622947"/>
          <a:ext cx="650875" cy="303212"/>
        </p:xfrm>
        <a:graphic>
          <a:graphicData uri="http://schemas.openxmlformats.org/presentationml/2006/ole">
            <mc:AlternateContent xmlns:mc="http://schemas.openxmlformats.org/markup-compatibility/2006">
              <mc:Choice xmlns:v="urn:schemas-microsoft-com:vml" Requires="v">
                <p:oleObj name="Equation" r:id="rId4" imgW="355292" imgH="164957" progId="Equation.3">
                  <p:embed/>
                </p:oleObj>
              </mc:Choice>
              <mc:Fallback>
                <p:oleObj name="Equation" r:id="rId4" imgW="355292" imgH="164957" progId="Equation.3">
                  <p:embed/>
                  <p:pic>
                    <p:nvPicPr>
                      <p:cNvPr id="8197" name="Object 13">
                        <a:extLst>
                          <a:ext uri="{FF2B5EF4-FFF2-40B4-BE49-F238E27FC236}">
                            <a16:creationId xmlns:a16="http://schemas.microsoft.com/office/drawing/2014/main" id="{9394FCE0-9ED3-56E3-AE80-23F5CFEA34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638" y="3622947"/>
                        <a:ext cx="650875"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a:extLst>
              <a:ext uri="{FF2B5EF4-FFF2-40B4-BE49-F238E27FC236}">
                <a16:creationId xmlns:a16="http://schemas.microsoft.com/office/drawing/2014/main" id="{299900C4-76A7-1018-743C-A507A024ED42}"/>
              </a:ext>
            </a:extLst>
          </p:cNvPr>
          <p:cNvGraphicFramePr>
            <a:graphicFrameLocks noChangeAspect="1"/>
          </p:cNvGraphicFramePr>
          <p:nvPr>
            <p:extLst>
              <p:ext uri="{D42A27DB-BD31-4B8C-83A1-F6EECF244321}">
                <p14:modId xmlns:p14="http://schemas.microsoft.com/office/powerpoint/2010/main" val="1611147141"/>
              </p:ext>
            </p:extLst>
          </p:nvPr>
        </p:nvGraphicFramePr>
        <p:xfrm>
          <a:off x="2687338" y="3019697"/>
          <a:ext cx="696912" cy="303212"/>
        </p:xfrm>
        <a:graphic>
          <a:graphicData uri="http://schemas.openxmlformats.org/presentationml/2006/ole">
            <mc:AlternateContent xmlns:mc="http://schemas.openxmlformats.org/markup-compatibility/2006">
              <mc:Choice xmlns:v="urn:schemas-microsoft-com:vml" Requires="v">
                <p:oleObj name="Equation" r:id="rId6" imgW="380835" imgH="165028" progId="Equation.3">
                  <p:embed/>
                </p:oleObj>
              </mc:Choice>
              <mc:Fallback>
                <p:oleObj name="Equation" r:id="rId6" imgW="380835" imgH="165028" progId="Equation.3">
                  <p:embed/>
                  <p:pic>
                    <p:nvPicPr>
                      <p:cNvPr id="8198" name="Object 14">
                        <a:extLst>
                          <a:ext uri="{FF2B5EF4-FFF2-40B4-BE49-F238E27FC236}">
                            <a16:creationId xmlns:a16="http://schemas.microsoft.com/office/drawing/2014/main" id="{65A56653-0D9C-7669-2424-9919DDF83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7338" y="3019697"/>
                        <a:ext cx="696912"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Chart 8">
            <a:extLst>
              <a:ext uri="{FF2B5EF4-FFF2-40B4-BE49-F238E27FC236}">
                <a16:creationId xmlns:a16="http://schemas.microsoft.com/office/drawing/2014/main" id="{EE96A7EF-C7C8-055B-97F3-D8D16B1B25FA}"/>
              </a:ext>
            </a:extLst>
          </p:cNvPr>
          <p:cNvGraphicFramePr>
            <a:graphicFrameLocks/>
          </p:cNvGraphicFramePr>
          <p:nvPr>
            <p:extLst>
              <p:ext uri="{D42A27DB-BD31-4B8C-83A1-F6EECF244321}">
                <p14:modId xmlns:p14="http://schemas.microsoft.com/office/powerpoint/2010/main" val="1271517306"/>
              </p:ext>
            </p:extLst>
          </p:nvPr>
        </p:nvGraphicFramePr>
        <p:xfrm>
          <a:off x="5922963" y="1486235"/>
          <a:ext cx="4411362" cy="385837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Object 15">
            <a:extLst>
              <a:ext uri="{FF2B5EF4-FFF2-40B4-BE49-F238E27FC236}">
                <a16:creationId xmlns:a16="http://schemas.microsoft.com/office/drawing/2014/main" id="{083BE4E5-9256-96EC-7ACD-3F39885922DD}"/>
              </a:ext>
            </a:extLst>
          </p:cNvPr>
          <p:cNvGraphicFramePr>
            <a:graphicFrameLocks noChangeAspect="1"/>
          </p:cNvGraphicFramePr>
          <p:nvPr>
            <p:extLst>
              <p:ext uri="{D42A27DB-BD31-4B8C-83A1-F6EECF244321}">
                <p14:modId xmlns:p14="http://schemas.microsoft.com/office/powerpoint/2010/main" val="224930477"/>
              </p:ext>
            </p:extLst>
          </p:nvPr>
        </p:nvGraphicFramePr>
        <p:xfrm>
          <a:off x="7113288" y="3407047"/>
          <a:ext cx="650875" cy="303212"/>
        </p:xfrm>
        <a:graphic>
          <a:graphicData uri="http://schemas.openxmlformats.org/presentationml/2006/ole">
            <mc:AlternateContent xmlns:mc="http://schemas.openxmlformats.org/markup-compatibility/2006">
              <mc:Choice xmlns:v="urn:schemas-microsoft-com:vml" Requires="v">
                <p:oleObj name="Equation" r:id="rId9" imgW="355292" imgH="164957" progId="Equation.3">
                  <p:embed/>
                </p:oleObj>
              </mc:Choice>
              <mc:Fallback>
                <p:oleObj name="Equation" r:id="rId9" imgW="355292" imgH="164957" progId="Equation.3">
                  <p:embed/>
                  <p:pic>
                    <p:nvPicPr>
                      <p:cNvPr id="8200" name="Object 15">
                        <a:extLst>
                          <a:ext uri="{FF2B5EF4-FFF2-40B4-BE49-F238E27FC236}">
                            <a16:creationId xmlns:a16="http://schemas.microsoft.com/office/drawing/2014/main" id="{79E9CE93-D7D3-60DF-F3D7-845EB4BA0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288" y="3407047"/>
                        <a:ext cx="650875"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6">
            <a:extLst>
              <a:ext uri="{FF2B5EF4-FFF2-40B4-BE49-F238E27FC236}">
                <a16:creationId xmlns:a16="http://schemas.microsoft.com/office/drawing/2014/main" id="{0A25393B-D119-32EA-8BE4-486CC740A6AF}"/>
              </a:ext>
            </a:extLst>
          </p:cNvPr>
          <p:cNvGraphicFramePr>
            <a:graphicFrameLocks noChangeAspect="1"/>
          </p:cNvGraphicFramePr>
          <p:nvPr>
            <p:extLst>
              <p:ext uri="{D42A27DB-BD31-4B8C-83A1-F6EECF244321}">
                <p14:modId xmlns:p14="http://schemas.microsoft.com/office/powerpoint/2010/main" val="3478236869"/>
              </p:ext>
            </p:extLst>
          </p:nvPr>
        </p:nvGraphicFramePr>
        <p:xfrm>
          <a:off x="7030738" y="2406922"/>
          <a:ext cx="696912" cy="303212"/>
        </p:xfrm>
        <a:graphic>
          <a:graphicData uri="http://schemas.openxmlformats.org/presentationml/2006/ole">
            <mc:AlternateContent xmlns:mc="http://schemas.openxmlformats.org/markup-compatibility/2006">
              <mc:Choice xmlns:v="urn:schemas-microsoft-com:vml" Requires="v">
                <p:oleObj name="Equation" r:id="rId10" imgW="380835" imgH="165028" progId="Equation.3">
                  <p:embed/>
                </p:oleObj>
              </mc:Choice>
              <mc:Fallback>
                <p:oleObj name="Equation" r:id="rId10" imgW="380835" imgH="165028" progId="Equation.3">
                  <p:embed/>
                  <p:pic>
                    <p:nvPicPr>
                      <p:cNvPr id="8201" name="Object 16">
                        <a:extLst>
                          <a:ext uri="{FF2B5EF4-FFF2-40B4-BE49-F238E27FC236}">
                            <a16:creationId xmlns:a16="http://schemas.microsoft.com/office/drawing/2014/main" id="{AB7D5F71-7995-E90D-7C1A-91428B61F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0738" y="2406922"/>
                        <a:ext cx="696912"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71195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11B5-F6E0-9D46-7F0C-566420705E3E}"/>
              </a:ext>
            </a:extLst>
          </p:cNvPr>
          <p:cNvSpPr>
            <a:spLocks noGrp="1"/>
          </p:cNvSpPr>
          <p:nvPr>
            <p:ph type="ctrTitle"/>
          </p:nvPr>
        </p:nvSpPr>
        <p:spPr/>
        <p:txBody>
          <a:bodyPr/>
          <a:lstStyle/>
          <a:p>
            <a:r>
              <a:rPr lang="he-IL" dirty="0"/>
              <a:t>ניתוח שונות עם אפקטים קבועים </a:t>
            </a:r>
            <a:endParaRPr lang="en-IL" dirty="0"/>
          </a:p>
        </p:txBody>
      </p:sp>
      <p:sp>
        <p:nvSpPr>
          <p:cNvPr id="5" name="Slide Number Placeholder 4">
            <a:extLst>
              <a:ext uri="{FF2B5EF4-FFF2-40B4-BE49-F238E27FC236}">
                <a16:creationId xmlns:a16="http://schemas.microsoft.com/office/drawing/2014/main" id="{74B5E6D7-1077-F65F-1200-825BE21BA3E4}"/>
              </a:ext>
            </a:extLst>
          </p:cNvPr>
          <p:cNvSpPr>
            <a:spLocks noGrp="1"/>
          </p:cNvSpPr>
          <p:nvPr>
            <p:ph type="sldNum" sz="quarter" idx="11"/>
          </p:nvPr>
        </p:nvSpPr>
        <p:spPr/>
        <p:txBody>
          <a:bodyPr/>
          <a:lstStyle/>
          <a:p>
            <a:fld id="{FDB471CC-1647-9041-AC92-CE8E329D9294}" type="slidenum">
              <a:rPr lang="en-US" smtClean="0"/>
              <a:pPr/>
              <a:t>19</a:t>
            </a:fld>
            <a:endParaRPr lang="en-US"/>
          </a:p>
        </p:txBody>
      </p:sp>
      <p:sp>
        <p:nvSpPr>
          <p:cNvPr id="6" name="Rectangle 3">
            <a:extLst>
              <a:ext uri="{FF2B5EF4-FFF2-40B4-BE49-F238E27FC236}">
                <a16:creationId xmlns:a16="http://schemas.microsoft.com/office/drawing/2014/main" id="{FCC2CAD2-6A36-56E0-531E-3F21DBD90500}"/>
              </a:ext>
            </a:extLst>
          </p:cNvPr>
          <p:cNvSpPr>
            <a:spLocks noChangeArrowheads="1"/>
          </p:cNvSpPr>
          <p:nvPr/>
        </p:nvSpPr>
        <p:spPr bwMode="auto">
          <a:xfrm>
            <a:off x="2154741" y="1181952"/>
            <a:ext cx="81549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sz="2400" dirty="0">
                <a:solidFill>
                  <a:schemeClr val="tx2"/>
                </a:solidFill>
                <a:latin typeface="Times New Roman" panose="02020603050405020304" pitchFamily="18" charset="0"/>
                <a:cs typeface="Times New Roman" panose="02020603050405020304" pitchFamily="18" charset="0"/>
              </a:rPr>
              <a:t>      פקטור </a:t>
            </a:r>
            <a:r>
              <a:rPr lang="en-US" altLang="en-US" sz="2400" dirty="0">
                <a:solidFill>
                  <a:schemeClr val="tx2"/>
                </a:solidFill>
                <a:latin typeface="Times New Roman" panose="02020603050405020304" pitchFamily="18" charset="0"/>
                <a:cs typeface="Times New Roman" panose="02020603050405020304" pitchFamily="18" charset="0"/>
              </a:rPr>
              <a:t>B</a:t>
            </a:r>
            <a:r>
              <a:rPr lang="he-IL" altLang="en-US" sz="2400" dirty="0">
                <a:solidFill>
                  <a:schemeClr val="tx2"/>
                </a:solidFill>
                <a:latin typeface="Times New Roman" panose="02020603050405020304" pitchFamily="18" charset="0"/>
                <a:cs typeface="Times New Roman" panose="02020603050405020304" pitchFamily="18" charset="0"/>
              </a:rPr>
              <a:t>                                                               פקטור </a:t>
            </a:r>
            <a:r>
              <a:rPr lang="en-US" altLang="en-US" sz="2400" dirty="0">
                <a:solidFill>
                  <a:schemeClr val="tx2"/>
                </a:solidFill>
                <a:latin typeface="Times New Roman" panose="02020603050405020304" pitchFamily="18" charset="0"/>
                <a:cs typeface="Times New Roman" panose="02020603050405020304" pitchFamily="18" charset="0"/>
              </a:rPr>
              <a:t>A</a:t>
            </a:r>
          </a:p>
        </p:txBody>
      </p:sp>
      <p:graphicFrame>
        <p:nvGraphicFramePr>
          <p:cNvPr id="7" name="Group 68">
            <a:extLst>
              <a:ext uri="{FF2B5EF4-FFF2-40B4-BE49-F238E27FC236}">
                <a16:creationId xmlns:a16="http://schemas.microsoft.com/office/drawing/2014/main" id="{378F0EB6-C226-2066-ABA4-63A01004C18C}"/>
              </a:ext>
            </a:extLst>
          </p:cNvPr>
          <p:cNvGraphicFramePr>
            <a:graphicFrameLocks noGrp="1"/>
          </p:cNvGraphicFramePr>
          <p:nvPr>
            <p:extLst>
              <p:ext uri="{D42A27DB-BD31-4B8C-83A1-F6EECF244321}">
                <p14:modId xmlns:p14="http://schemas.microsoft.com/office/powerpoint/2010/main" val="3247569725"/>
              </p:ext>
            </p:extLst>
          </p:nvPr>
        </p:nvGraphicFramePr>
        <p:xfrm>
          <a:off x="2600325" y="1897799"/>
          <a:ext cx="6991350" cy="4724401"/>
        </p:xfrm>
        <a:graphic>
          <a:graphicData uri="http://schemas.openxmlformats.org/drawingml/2006/table">
            <a:tbl>
              <a:tblPr/>
              <a:tblGrid>
                <a:gridCol w="1398588">
                  <a:extLst>
                    <a:ext uri="{9D8B030D-6E8A-4147-A177-3AD203B41FA5}">
                      <a16:colId xmlns:a16="http://schemas.microsoft.com/office/drawing/2014/main" val="20000"/>
                    </a:ext>
                  </a:extLst>
                </a:gridCol>
                <a:gridCol w="1398587">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gridCol w="1398588">
                  <a:extLst>
                    <a:ext uri="{9D8B030D-6E8A-4147-A177-3AD203B41FA5}">
                      <a16:colId xmlns:a16="http://schemas.microsoft.com/office/drawing/2014/main" val="20003"/>
                    </a:ext>
                  </a:extLst>
                </a:gridCol>
                <a:gridCol w="1398587">
                  <a:extLst>
                    <a:ext uri="{9D8B030D-6E8A-4147-A177-3AD203B41FA5}">
                      <a16:colId xmlns:a16="http://schemas.microsoft.com/office/drawing/2014/main" val="20004"/>
                    </a:ext>
                  </a:extLst>
                </a:gridCol>
              </a:tblGrid>
              <a:tr h="93186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Times New Roman" pitchFamily="18" charset="0"/>
                          <a:cs typeface="Times New Roman" pitchFamily="18" charset="0"/>
                        </a:rPr>
                        <a:t>1</a:t>
                      </a:r>
                      <a:endParaRPr kumimoji="0" lang="ru-RU"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dirty="0">
                          <a:ln>
                            <a:noFill/>
                          </a:ln>
                          <a:solidFill>
                            <a:schemeClr val="tx1"/>
                          </a:solidFill>
                          <a:effectLst/>
                          <a:latin typeface="Times New Roman" pitchFamily="18" charset="0"/>
                          <a:cs typeface="Times New Roman" pitchFamily="18" charset="0"/>
                        </a:rPr>
                        <a:t>2</a:t>
                      </a:r>
                      <a:endParaRPr kumimoji="0" lang="ru-RU" sz="20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dirty="0">
                          <a:ln>
                            <a:noFill/>
                          </a:ln>
                          <a:solidFill>
                            <a:schemeClr val="tx1"/>
                          </a:solidFill>
                          <a:effectLst/>
                          <a:latin typeface="Times New Roman" pitchFamily="18" charset="0"/>
                          <a:cs typeface="Times New Roman" pitchFamily="18" charset="0"/>
                        </a:rPr>
                        <a:t>...</a:t>
                      </a:r>
                      <a:endParaRPr kumimoji="0" lang="ru-RU" sz="20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345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endParaRPr kumimoji="0" lang="en-US" sz="2000" b="0" i="1"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186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endParaRPr kumimoji="0" lang="en-US" sz="2000" b="0" i="1"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1"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93775">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dirty="0">
                          <a:ln>
                            <a:noFill/>
                          </a:ln>
                          <a:solidFill>
                            <a:schemeClr val="tx1"/>
                          </a:solidFill>
                          <a:effectLst/>
                          <a:latin typeface="Times New Roman" pitchFamily="18" charset="0"/>
                          <a:cs typeface="Times New Roman" pitchFamily="18" charset="0"/>
                        </a:rPr>
                        <a:t>ab</a:t>
                      </a:r>
                      <a:r>
                        <a:rPr kumimoji="0" lang="en-US" sz="2000" b="0" i="0" u="none" strike="noStrike" cap="none" normalizeH="0" baseline="-25000" dirty="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err="1">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dirty="0" err="1">
                          <a:ln>
                            <a:noFill/>
                          </a:ln>
                          <a:solidFill>
                            <a:schemeClr val="tx1"/>
                          </a:solidFill>
                          <a:effectLst/>
                          <a:latin typeface="Times New Roman" pitchFamily="18" charset="0"/>
                          <a:cs typeface="Times New Roman" pitchFamily="18" charset="0"/>
                        </a:rPr>
                        <a:t>abn</a:t>
                      </a:r>
                      <a:endParaRPr kumimoji="0" lang="en-US" sz="2000" b="0" i="1" u="none" strike="noStrike" cap="none" normalizeH="0" baseline="-2500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428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753F90EF-7A33-46B8-A760-871FD5E469D6}"/>
              </a:ext>
            </a:extLst>
          </p:cNvPr>
          <p:cNvSpPr txBox="1">
            <a:spLocks/>
          </p:cNvSpPr>
          <p:nvPr/>
        </p:nvSpPr>
        <p:spPr>
          <a:xfrm>
            <a:off x="-144966" y="871076"/>
            <a:ext cx="12020154" cy="3557085"/>
          </a:xfrm>
          <a:prstGeom prst="rect">
            <a:avLst/>
          </a:prstGeom>
        </p:spPr>
        <p:txBody>
          <a:bodyPr vert="horz" lIns="91440" tIns="45720" rIns="91440" bIns="45720" rtlCol="0" anchor="b">
            <a:normAutofit fontScale="85000" lnSpcReduction="20000"/>
          </a:bodyPr>
          <a:lstStyle>
            <a:lvl1pPr algn="r" defTabSz="914400" rtl="1" eaLnBrk="1" latinLnBrk="0" hangingPunct="1">
              <a:lnSpc>
                <a:spcPct val="90000"/>
              </a:lnSpc>
              <a:spcBef>
                <a:spcPct val="0"/>
              </a:spcBef>
              <a:buNone/>
              <a:defRPr sz="4400" b="1" kern="1200" baseline="0">
                <a:solidFill>
                  <a:schemeClr val="tx1"/>
                </a:solidFill>
                <a:latin typeface="+mj-lt"/>
                <a:ea typeface="+mj-ea"/>
                <a:cs typeface="+mj-cs"/>
              </a:defRPr>
            </a:lvl1pPr>
          </a:lstStyle>
          <a:p>
            <a:r>
              <a:rPr lang="he-IL" sz="10100" b="0" dirty="0"/>
              <a:t>נושאים במצגת</a:t>
            </a:r>
          </a:p>
          <a:p>
            <a:endParaRPr lang="he-IL" b="0" dirty="0"/>
          </a:p>
          <a:p>
            <a:r>
              <a:rPr lang="he-IL" b="0" dirty="0"/>
              <a:t>ניתוח שונות </a:t>
            </a:r>
            <a:r>
              <a:rPr lang="en-US" b="0" dirty="0"/>
              <a:t>Analysis of Variance</a:t>
            </a:r>
            <a:r>
              <a:rPr lang="he-IL" b="0" dirty="0"/>
              <a:t> </a:t>
            </a:r>
            <a:r>
              <a:rPr lang="en-US" b="0" dirty="0"/>
              <a:t> (ANOVA)</a:t>
            </a:r>
          </a:p>
          <a:p>
            <a:r>
              <a:rPr lang="he-IL" sz="4100" b="0" dirty="0"/>
              <a:t>- מבחן </a:t>
            </a:r>
            <a:r>
              <a:rPr lang="en-US" sz="4100" b="0" dirty="0"/>
              <a:t>Duncan</a:t>
            </a:r>
            <a:endParaRPr lang="he-IL" sz="4100" b="0" dirty="0"/>
          </a:p>
          <a:p>
            <a:r>
              <a:rPr lang="he-IL" sz="4100" b="0" dirty="0"/>
              <a:t>- ניתוח שונות חד מימדי עם אפקטים אקראיים</a:t>
            </a:r>
          </a:p>
          <a:p>
            <a:r>
              <a:rPr lang="he-IL" sz="4100" b="0" dirty="0"/>
              <a:t>- ניתוח שונות רב מימדי </a:t>
            </a:r>
            <a:r>
              <a:rPr lang="en-US" sz="4100" b="0" dirty="0"/>
              <a:t> </a:t>
            </a:r>
            <a:r>
              <a:rPr lang="he-IL" sz="4100" b="0" dirty="0"/>
              <a:t>(אפקטים קבועים ואקראיים)</a:t>
            </a:r>
          </a:p>
          <a:p>
            <a:r>
              <a:rPr lang="he-IL" sz="4100" b="0" dirty="0"/>
              <a:t>- ניתוח שונות היררכי </a:t>
            </a:r>
            <a:endParaRPr lang="en-US" sz="4100" b="0" dirty="0"/>
          </a:p>
          <a:p>
            <a:endParaRPr lang="he-IL" b="0" dirty="0"/>
          </a:p>
        </p:txBody>
      </p:sp>
    </p:spTree>
    <p:extLst>
      <p:ext uri="{BB962C8B-B14F-4D97-AF65-F5344CB8AC3E}">
        <p14:creationId xmlns:p14="http://schemas.microsoft.com/office/powerpoint/2010/main" val="2146096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28A3-6616-C926-463E-93833F160A6F}"/>
              </a:ext>
            </a:extLst>
          </p:cNvPr>
          <p:cNvSpPr>
            <a:spLocks noGrp="1"/>
          </p:cNvSpPr>
          <p:nvPr>
            <p:ph type="ctrTitle"/>
          </p:nvPr>
        </p:nvSpPr>
        <p:spPr/>
        <p:txBody>
          <a:bodyPr/>
          <a:lstStyle/>
          <a:p>
            <a:r>
              <a:rPr lang="he-IL" dirty="0"/>
              <a:t>מודל לתיאור התצפיות </a:t>
            </a:r>
            <a:endParaRPr lang="en-IL" dirty="0"/>
          </a:p>
        </p:txBody>
      </p:sp>
      <p:sp>
        <p:nvSpPr>
          <p:cNvPr id="5" name="Slide Number Placeholder 4">
            <a:extLst>
              <a:ext uri="{FF2B5EF4-FFF2-40B4-BE49-F238E27FC236}">
                <a16:creationId xmlns:a16="http://schemas.microsoft.com/office/drawing/2014/main" id="{7CE6D271-1EB7-1979-0539-D8488C790D34}"/>
              </a:ext>
            </a:extLst>
          </p:cNvPr>
          <p:cNvSpPr>
            <a:spLocks noGrp="1"/>
          </p:cNvSpPr>
          <p:nvPr>
            <p:ph type="sldNum" sz="quarter" idx="11"/>
          </p:nvPr>
        </p:nvSpPr>
        <p:spPr/>
        <p:txBody>
          <a:bodyPr/>
          <a:lstStyle/>
          <a:p>
            <a:fld id="{FDB471CC-1647-9041-AC92-CE8E329D9294}" type="slidenum">
              <a:rPr lang="en-US" smtClean="0"/>
              <a:pPr/>
              <a:t>20</a:t>
            </a:fld>
            <a:endParaRPr lang="en-US"/>
          </a:p>
        </p:txBody>
      </p:sp>
      <p:sp>
        <p:nvSpPr>
          <p:cNvPr id="6" name="Rectangle 3">
            <a:extLst>
              <a:ext uri="{FF2B5EF4-FFF2-40B4-BE49-F238E27FC236}">
                <a16:creationId xmlns:a16="http://schemas.microsoft.com/office/drawing/2014/main" id="{E81AE8DF-7BB0-CB10-F3E6-C94BB03B0741}"/>
              </a:ext>
            </a:extLst>
          </p:cNvPr>
          <p:cNvSpPr>
            <a:spLocks noChangeArrowheads="1"/>
          </p:cNvSpPr>
          <p:nvPr/>
        </p:nvSpPr>
        <p:spPr bwMode="auto">
          <a:xfrm>
            <a:off x="2758108" y="2052638"/>
            <a:ext cx="79676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a:solidFill>
                  <a:schemeClr val="tx2"/>
                </a:solidFill>
                <a:latin typeface="Times New Roman" panose="02020603050405020304" pitchFamily="18" charset="0"/>
                <a:cs typeface="Times New Roman" panose="02020603050405020304" pitchFamily="18" charset="0"/>
              </a:rPr>
              <a:t>     - התוחלת הכללית של סך התצפיות </a:t>
            </a: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 ההשפעה של הרמה ה-</a:t>
            </a:r>
            <a:r>
              <a:rPr lang="en-US" altLang="en-US" i="1">
                <a:solidFill>
                  <a:schemeClr val="tx2"/>
                </a:solidFill>
                <a:latin typeface="Times New Roman" panose="02020603050405020304" pitchFamily="18" charset="0"/>
                <a:cs typeface="Times New Roman" panose="02020603050405020304" pitchFamily="18" charset="0"/>
              </a:rPr>
              <a:t>i</a:t>
            </a:r>
            <a:r>
              <a:rPr lang="he-IL" altLang="en-US">
                <a:solidFill>
                  <a:schemeClr val="tx2"/>
                </a:solidFill>
                <a:latin typeface="Times New Roman" panose="02020603050405020304" pitchFamily="18" charset="0"/>
                <a:cs typeface="Times New Roman" panose="02020603050405020304" pitchFamily="18" charset="0"/>
              </a:rPr>
              <a:t> של הגורם </a:t>
            </a:r>
            <a:r>
              <a:rPr lang="en-US" altLang="en-US">
                <a:solidFill>
                  <a:schemeClr val="tx2"/>
                </a:solidFill>
                <a:latin typeface="Times New Roman" panose="02020603050405020304" pitchFamily="18" charset="0"/>
                <a:cs typeface="Times New Roman" panose="02020603050405020304" pitchFamily="18" charset="0"/>
              </a:rPr>
              <a:t>A</a:t>
            </a:r>
            <a:r>
              <a:rPr lang="he-IL" altLang="en-US">
                <a:solidFill>
                  <a:schemeClr val="tx2"/>
                </a:solidFill>
                <a:latin typeface="Times New Roman" panose="02020603050405020304" pitchFamily="18" charset="0"/>
                <a:cs typeface="Times New Roman" panose="02020603050405020304" pitchFamily="18" charset="0"/>
              </a:rPr>
              <a:t> </a:t>
            </a: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 ההשפעה של הרמה ה-</a:t>
            </a:r>
            <a:r>
              <a:rPr lang="en-US" altLang="en-US" i="1">
                <a:solidFill>
                  <a:schemeClr val="tx2"/>
                </a:solidFill>
                <a:latin typeface="Times New Roman" panose="02020603050405020304" pitchFamily="18" charset="0"/>
                <a:cs typeface="Times New Roman" panose="02020603050405020304" pitchFamily="18" charset="0"/>
              </a:rPr>
              <a:t>j</a:t>
            </a:r>
            <a:r>
              <a:rPr lang="he-IL" altLang="en-US">
                <a:solidFill>
                  <a:schemeClr val="tx2"/>
                </a:solidFill>
                <a:latin typeface="Times New Roman" panose="02020603050405020304" pitchFamily="18" charset="0"/>
                <a:cs typeface="Times New Roman" panose="02020603050405020304" pitchFamily="18" charset="0"/>
              </a:rPr>
              <a:t> של הגורם </a:t>
            </a:r>
            <a:r>
              <a:rPr lang="en-US" altLang="en-US">
                <a:solidFill>
                  <a:schemeClr val="tx2"/>
                </a:solidFill>
                <a:latin typeface="Times New Roman" panose="02020603050405020304" pitchFamily="18" charset="0"/>
                <a:cs typeface="Times New Roman" panose="02020603050405020304" pitchFamily="18" charset="0"/>
              </a:rPr>
              <a:t>B</a:t>
            </a: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 השפעה משותפת כאשר הגורם </a:t>
            </a:r>
            <a:r>
              <a:rPr lang="en-US" altLang="en-US">
                <a:solidFill>
                  <a:schemeClr val="tx2"/>
                </a:solidFill>
                <a:latin typeface="Times New Roman" panose="02020603050405020304" pitchFamily="18" charset="0"/>
                <a:cs typeface="Times New Roman" panose="02020603050405020304" pitchFamily="18" charset="0"/>
              </a:rPr>
              <a:t>A</a:t>
            </a:r>
            <a:r>
              <a:rPr lang="he-IL" altLang="en-US">
                <a:solidFill>
                  <a:schemeClr val="tx2"/>
                </a:solidFill>
                <a:latin typeface="Times New Roman" panose="02020603050405020304" pitchFamily="18" charset="0"/>
                <a:cs typeface="Times New Roman" panose="02020603050405020304" pitchFamily="18" charset="0"/>
              </a:rPr>
              <a:t> ברמה ה-</a:t>
            </a:r>
            <a:r>
              <a:rPr lang="en-US" altLang="en-US" i="1">
                <a:solidFill>
                  <a:schemeClr val="tx2"/>
                </a:solidFill>
                <a:latin typeface="Times New Roman" panose="02020603050405020304" pitchFamily="18" charset="0"/>
                <a:cs typeface="Times New Roman" panose="02020603050405020304" pitchFamily="18" charset="0"/>
              </a:rPr>
              <a:t>i</a:t>
            </a:r>
            <a:r>
              <a:rPr lang="he-IL" altLang="en-US">
                <a:solidFill>
                  <a:schemeClr val="tx2"/>
                </a:solidFill>
                <a:latin typeface="Times New Roman" panose="02020603050405020304" pitchFamily="18" charset="0"/>
                <a:cs typeface="Times New Roman" panose="02020603050405020304" pitchFamily="18" charset="0"/>
              </a:rPr>
              <a:t>,</a:t>
            </a: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והגורם </a:t>
            </a:r>
            <a:r>
              <a:rPr lang="en-US" altLang="en-US">
                <a:solidFill>
                  <a:schemeClr val="tx2"/>
                </a:solidFill>
                <a:latin typeface="Times New Roman" panose="02020603050405020304" pitchFamily="18" charset="0"/>
                <a:cs typeface="Times New Roman" panose="02020603050405020304" pitchFamily="18" charset="0"/>
              </a:rPr>
              <a:t>B</a:t>
            </a:r>
            <a:r>
              <a:rPr lang="he-IL" altLang="en-US">
                <a:solidFill>
                  <a:schemeClr val="tx2"/>
                </a:solidFill>
                <a:latin typeface="Times New Roman" panose="02020603050405020304" pitchFamily="18" charset="0"/>
                <a:cs typeface="Times New Roman" panose="02020603050405020304" pitchFamily="18" charset="0"/>
              </a:rPr>
              <a:t> ברמה ה-</a:t>
            </a:r>
            <a:r>
              <a:rPr lang="en-US" altLang="en-US" i="1">
                <a:solidFill>
                  <a:schemeClr val="tx2"/>
                </a:solidFill>
                <a:latin typeface="Times New Roman" panose="02020603050405020304" pitchFamily="18" charset="0"/>
                <a:cs typeface="Times New Roman" panose="02020603050405020304" pitchFamily="18" charset="0"/>
              </a:rPr>
              <a:t>j</a:t>
            </a:r>
            <a:r>
              <a:rPr lang="he-IL" altLang="en-US">
                <a:solidFill>
                  <a:schemeClr val="tx2"/>
                </a:solidFill>
                <a:latin typeface="Times New Roman" panose="02020603050405020304" pitchFamily="18" charset="0"/>
                <a:cs typeface="Times New Roman" panose="02020603050405020304" pitchFamily="18" charset="0"/>
              </a:rPr>
              <a:t> </a:t>
            </a:r>
            <a:br>
              <a:rPr lang="he-IL" altLang="en-US">
                <a:solidFill>
                  <a:schemeClr val="tx2"/>
                </a:solidFill>
                <a:latin typeface="Times New Roman" panose="02020603050405020304" pitchFamily="18" charset="0"/>
                <a:cs typeface="Times New Roman" panose="02020603050405020304" pitchFamily="18" charset="0"/>
              </a:rPr>
            </a:b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 גורם הרעש</a:t>
            </a:r>
            <a:br>
              <a:rPr lang="he-IL" altLang="en-US">
                <a:solidFill>
                  <a:schemeClr val="tx2"/>
                </a:solidFill>
                <a:latin typeface="Times New Roman" panose="02020603050405020304" pitchFamily="18" charset="0"/>
                <a:cs typeface="Times New Roman" panose="02020603050405020304" pitchFamily="18" charset="0"/>
              </a:rPr>
            </a:br>
            <a:br>
              <a:rPr lang="he-IL" altLang="en-US">
                <a:solidFill>
                  <a:schemeClr val="tx2"/>
                </a:solidFill>
                <a:latin typeface="Times New Roman" panose="02020603050405020304" pitchFamily="18" charset="0"/>
                <a:cs typeface="Times New Roman" panose="02020603050405020304" pitchFamily="18" charset="0"/>
              </a:rPr>
            </a:br>
            <a:r>
              <a:rPr lang="he-IL" altLang="en-US">
                <a:solidFill>
                  <a:schemeClr val="tx2"/>
                </a:solidFill>
                <a:latin typeface="Times New Roman" panose="02020603050405020304" pitchFamily="18" charset="0"/>
                <a:cs typeface="Times New Roman" panose="02020603050405020304" pitchFamily="18" charset="0"/>
              </a:rPr>
              <a:t>    - שונות אחידה </a:t>
            </a:r>
            <a:br>
              <a:rPr lang="he-IL" altLang="en-US">
                <a:solidFill>
                  <a:schemeClr val="tx2"/>
                </a:solidFill>
                <a:latin typeface="Times New Roman" panose="02020603050405020304" pitchFamily="18" charset="0"/>
                <a:cs typeface="Times New Roman" panose="02020603050405020304" pitchFamily="18" charset="0"/>
              </a:rPr>
            </a:br>
            <a:endParaRPr lang="ru-RU" altLang="en-US">
              <a:solidFill>
                <a:schemeClr val="tx2"/>
              </a:solidFill>
              <a:latin typeface="Times New Roman" panose="02020603050405020304" pitchFamily="18" charset="0"/>
              <a:cs typeface="Times New Roman" panose="02020603050405020304" pitchFamily="18" charset="0"/>
            </a:endParaRPr>
          </a:p>
        </p:txBody>
      </p:sp>
      <p:sp>
        <p:nvSpPr>
          <p:cNvPr id="7" name="Rectangle 5">
            <a:extLst>
              <a:ext uri="{FF2B5EF4-FFF2-40B4-BE49-F238E27FC236}">
                <a16:creationId xmlns:a16="http://schemas.microsoft.com/office/drawing/2014/main" id="{4078484B-1E56-B079-CAF1-B9D3DB7549A6}"/>
              </a:ext>
            </a:extLst>
          </p:cNvPr>
          <p:cNvSpPr>
            <a:spLocks noChangeArrowheads="1"/>
          </p:cNvSpPr>
          <p:nvPr/>
        </p:nvSpPr>
        <p:spPr bwMode="auto">
          <a:xfrm>
            <a:off x="2007220" y="321627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8" name="Object 4">
            <a:extLst>
              <a:ext uri="{FF2B5EF4-FFF2-40B4-BE49-F238E27FC236}">
                <a16:creationId xmlns:a16="http://schemas.microsoft.com/office/drawing/2014/main" id="{E09082D2-343B-98F8-6BC0-CAE3C4C0C2DE}"/>
              </a:ext>
            </a:extLst>
          </p:cNvPr>
          <p:cNvGraphicFramePr>
            <a:graphicFrameLocks noChangeAspect="1"/>
          </p:cNvGraphicFramePr>
          <p:nvPr>
            <p:extLst>
              <p:ext uri="{D42A27DB-BD31-4B8C-83A1-F6EECF244321}">
                <p14:modId xmlns:p14="http://schemas.microsoft.com/office/powerpoint/2010/main" val="141972529"/>
              </p:ext>
            </p:extLst>
          </p:nvPr>
        </p:nvGraphicFramePr>
        <p:xfrm>
          <a:off x="4567858" y="1270001"/>
          <a:ext cx="3794125" cy="449262"/>
        </p:xfrm>
        <a:graphic>
          <a:graphicData uri="http://schemas.openxmlformats.org/presentationml/2006/ole">
            <mc:AlternateContent xmlns:mc="http://schemas.openxmlformats.org/markup-compatibility/2006">
              <mc:Choice xmlns:v="urn:schemas-microsoft-com:vml" Requires="v">
                <p:oleObj name="Equation" r:id="rId3" imgW="3543300" imgH="419100" progId="Equation.DSMT4">
                  <p:embed/>
                </p:oleObj>
              </mc:Choice>
              <mc:Fallback>
                <p:oleObj name="Equation" r:id="rId3" imgW="3543300" imgH="419100" progId="Equation.DSMT4">
                  <p:embed/>
                  <p:pic>
                    <p:nvPicPr>
                      <p:cNvPr id="12294" name="Object 4">
                        <a:extLst>
                          <a:ext uri="{FF2B5EF4-FFF2-40B4-BE49-F238E27FC236}">
                            <a16:creationId xmlns:a16="http://schemas.microsoft.com/office/drawing/2014/main" id="{DC254F8C-6973-E8EE-6447-099825AC3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858" y="1270001"/>
                        <a:ext cx="379412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a:extLst>
              <a:ext uri="{FF2B5EF4-FFF2-40B4-BE49-F238E27FC236}">
                <a16:creationId xmlns:a16="http://schemas.microsoft.com/office/drawing/2014/main" id="{361D787E-6EF2-F906-69FA-097AB08E03CF}"/>
              </a:ext>
            </a:extLst>
          </p:cNvPr>
          <p:cNvSpPr>
            <a:spLocks noChangeArrowheads="1"/>
          </p:cNvSpPr>
          <p:nvPr/>
        </p:nvSpPr>
        <p:spPr bwMode="auto">
          <a:xfrm>
            <a:off x="2007220" y="400685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9">
            <a:extLst>
              <a:ext uri="{FF2B5EF4-FFF2-40B4-BE49-F238E27FC236}">
                <a16:creationId xmlns:a16="http://schemas.microsoft.com/office/drawing/2014/main" id="{B6F4D6C5-F081-CEF9-FFD1-5DEF27CDCAFD}"/>
              </a:ext>
            </a:extLst>
          </p:cNvPr>
          <p:cNvSpPr>
            <a:spLocks noChangeArrowheads="1"/>
          </p:cNvSpPr>
          <p:nvPr/>
        </p:nvSpPr>
        <p:spPr bwMode="auto">
          <a:xfrm>
            <a:off x="2007220" y="442595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1" name="Object 10">
            <a:extLst>
              <a:ext uri="{FF2B5EF4-FFF2-40B4-BE49-F238E27FC236}">
                <a16:creationId xmlns:a16="http://schemas.microsoft.com/office/drawing/2014/main" id="{5C722F95-8AA4-2F1E-115A-7B9DE2D67C6C}"/>
              </a:ext>
            </a:extLst>
          </p:cNvPr>
          <p:cNvGraphicFramePr>
            <a:graphicFrameLocks noChangeAspect="1"/>
          </p:cNvGraphicFramePr>
          <p:nvPr>
            <p:extLst>
              <p:ext uri="{D42A27DB-BD31-4B8C-83A1-F6EECF244321}">
                <p14:modId xmlns:p14="http://schemas.microsoft.com/office/powerpoint/2010/main" val="2819138066"/>
              </p:ext>
            </p:extLst>
          </p:nvPr>
        </p:nvGraphicFramePr>
        <p:xfrm>
          <a:off x="10216183" y="1933576"/>
          <a:ext cx="287337" cy="301625"/>
        </p:xfrm>
        <a:graphic>
          <a:graphicData uri="http://schemas.openxmlformats.org/presentationml/2006/ole">
            <mc:AlternateContent xmlns:mc="http://schemas.openxmlformats.org/markup-compatibility/2006">
              <mc:Choice xmlns:v="urn:schemas-microsoft-com:vml" Requires="v">
                <p:oleObj name="Equation" r:id="rId5" imgW="241195" imgH="253890" progId="Equation.DSMT4">
                  <p:embed/>
                </p:oleObj>
              </mc:Choice>
              <mc:Fallback>
                <p:oleObj name="Equation" r:id="rId5" imgW="241195" imgH="253890" progId="Equation.DSMT4">
                  <p:embed/>
                  <p:pic>
                    <p:nvPicPr>
                      <p:cNvPr id="12297" name="Object 10">
                        <a:extLst>
                          <a:ext uri="{FF2B5EF4-FFF2-40B4-BE49-F238E27FC236}">
                            <a16:creationId xmlns:a16="http://schemas.microsoft.com/office/drawing/2014/main" id="{87D8B2DF-A7AC-5E1F-C2DC-E673B10F3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6183" y="1933576"/>
                        <a:ext cx="2873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a:extLst>
              <a:ext uri="{FF2B5EF4-FFF2-40B4-BE49-F238E27FC236}">
                <a16:creationId xmlns:a16="http://schemas.microsoft.com/office/drawing/2014/main" id="{675D1E43-6609-B8EF-F87D-2D97D946194E}"/>
              </a:ext>
            </a:extLst>
          </p:cNvPr>
          <p:cNvGraphicFramePr>
            <a:graphicFrameLocks noChangeAspect="1"/>
          </p:cNvGraphicFramePr>
          <p:nvPr>
            <p:extLst>
              <p:ext uri="{D42A27DB-BD31-4B8C-83A1-F6EECF244321}">
                <p14:modId xmlns:p14="http://schemas.microsoft.com/office/powerpoint/2010/main" val="331483129"/>
              </p:ext>
            </p:extLst>
          </p:nvPr>
        </p:nvGraphicFramePr>
        <p:xfrm>
          <a:off x="10211420" y="2325688"/>
          <a:ext cx="257175" cy="430213"/>
        </p:xfrm>
        <a:graphic>
          <a:graphicData uri="http://schemas.openxmlformats.org/presentationml/2006/ole">
            <mc:AlternateContent xmlns:mc="http://schemas.openxmlformats.org/markup-compatibility/2006">
              <mc:Choice xmlns:v="urn:schemas-microsoft-com:vml" Requires="v">
                <p:oleObj name="Equation" r:id="rId7" imgW="228600" imgH="381000" progId="Equation.DSMT4">
                  <p:embed/>
                </p:oleObj>
              </mc:Choice>
              <mc:Fallback>
                <p:oleObj name="Equation" r:id="rId7" imgW="228600" imgH="381000" progId="Equation.DSMT4">
                  <p:embed/>
                  <p:pic>
                    <p:nvPicPr>
                      <p:cNvPr id="12298" name="Object 11">
                        <a:extLst>
                          <a:ext uri="{FF2B5EF4-FFF2-40B4-BE49-F238E27FC236}">
                            <a16:creationId xmlns:a16="http://schemas.microsoft.com/office/drawing/2014/main" id="{21D24655-C89F-765E-85C9-AD922DDC00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11420" y="2325688"/>
                        <a:ext cx="257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a:extLst>
              <a:ext uri="{FF2B5EF4-FFF2-40B4-BE49-F238E27FC236}">
                <a16:creationId xmlns:a16="http://schemas.microsoft.com/office/drawing/2014/main" id="{53022368-379B-9C4B-6EF2-FE110A4831A4}"/>
              </a:ext>
            </a:extLst>
          </p:cNvPr>
          <p:cNvGraphicFramePr>
            <a:graphicFrameLocks noChangeAspect="1"/>
          </p:cNvGraphicFramePr>
          <p:nvPr>
            <p:extLst>
              <p:ext uri="{D42A27DB-BD31-4B8C-83A1-F6EECF244321}">
                <p14:modId xmlns:p14="http://schemas.microsoft.com/office/powerpoint/2010/main" val="744210606"/>
              </p:ext>
            </p:extLst>
          </p:nvPr>
        </p:nvGraphicFramePr>
        <p:xfrm>
          <a:off x="10073308" y="4732338"/>
          <a:ext cx="419100" cy="461963"/>
        </p:xfrm>
        <a:graphic>
          <a:graphicData uri="http://schemas.openxmlformats.org/presentationml/2006/ole">
            <mc:AlternateContent xmlns:mc="http://schemas.openxmlformats.org/markup-compatibility/2006">
              <mc:Choice xmlns:v="urn:schemas-microsoft-com:vml" Requires="v">
                <p:oleObj name="Equation" r:id="rId9" imgW="380835" imgH="418918" progId="Equation.DSMT4">
                  <p:embed/>
                </p:oleObj>
              </mc:Choice>
              <mc:Fallback>
                <p:oleObj name="Equation" r:id="rId9" imgW="380835" imgH="418918" progId="Equation.DSMT4">
                  <p:embed/>
                  <p:pic>
                    <p:nvPicPr>
                      <p:cNvPr id="12299" name="Object 12">
                        <a:extLst>
                          <a:ext uri="{FF2B5EF4-FFF2-40B4-BE49-F238E27FC236}">
                            <a16:creationId xmlns:a16="http://schemas.microsoft.com/office/drawing/2014/main" id="{4625E151-909C-6F35-1DE0-27AB92CB90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73308" y="4732338"/>
                        <a:ext cx="41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a:extLst>
              <a:ext uri="{FF2B5EF4-FFF2-40B4-BE49-F238E27FC236}">
                <a16:creationId xmlns:a16="http://schemas.microsoft.com/office/drawing/2014/main" id="{DD24C1C1-BAB2-9290-ECB1-F9FB2D5647CD}"/>
              </a:ext>
            </a:extLst>
          </p:cNvPr>
          <p:cNvGraphicFramePr>
            <a:graphicFrameLocks noChangeAspect="1"/>
          </p:cNvGraphicFramePr>
          <p:nvPr>
            <p:extLst>
              <p:ext uri="{D42A27DB-BD31-4B8C-83A1-F6EECF244321}">
                <p14:modId xmlns:p14="http://schemas.microsoft.com/office/powerpoint/2010/main" val="4242706179"/>
              </p:ext>
            </p:extLst>
          </p:nvPr>
        </p:nvGraphicFramePr>
        <p:xfrm>
          <a:off x="5215558" y="4703763"/>
          <a:ext cx="1897062" cy="488950"/>
        </p:xfrm>
        <a:graphic>
          <a:graphicData uri="http://schemas.openxmlformats.org/presentationml/2006/ole">
            <mc:AlternateContent xmlns:mc="http://schemas.openxmlformats.org/markup-compatibility/2006">
              <mc:Choice xmlns:v="urn:schemas-microsoft-com:vml" Requires="v">
                <p:oleObj name="Equation" r:id="rId11" imgW="1778000" imgH="457200" progId="Equation.DSMT4">
                  <p:embed/>
                </p:oleObj>
              </mc:Choice>
              <mc:Fallback>
                <p:oleObj name="Equation" r:id="rId11" imgW="1778000" imgH="457200" progId="Equation.DSMT4">
                  <p:embed/>
                  <p:pic>
                    <p:nvPicPr>
                      <p:cNvPr id="12300" name="Object 13">
                        <a:extLst>
                          <a:ext uri="{FF2B5EF4-FFF2-40B4-BE49-F238E27FC236}">
                            <a16:creationId xmlns:a16="http://schemas.microsoft.com/office/drawing/2014/main" id="{319C8712-82AB-89DA-8D3D-953248585F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5558" y="4703763"/>
                        <a:ext cx="18970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a:extLst>
              <a:ext uri="{FF2B5EF4-FFF2-40B4-BE49-F238E27FC236}">
                <a16:creationId xmlns:a16="http://schemas.microsoft.com/office/drawing/2014/main" id="{0DCC954B-B45B-9E88-398F-19C7683FBF07}"/>
              </a:ext>
            </a:extLst>
          </p:cNvPr>
          <p:cNvGraphicFramePr>
            <a:graphicFrameLocks noChangeAspect="1"/>
          </p:cNvGraphicFramePr>
          <p:nvPr>
            <p:extLst>
              <p:ext uri="{D42A27DB-BD31-4B8C-83A1-F6EECF244321}">
                <p14:modId xmlns:p14="http://schemas.microsoft.com/office/powerpoint/2010/main" val="2336898279"/>
              </p:ext>
            </p:extLst>
          </p:nvPr>
        </p:nvGraphicFramePr>
        <p:xfrm>
          <a:off x="10292383" y="5602288"/>
          <a:ext cx="458787" cy="460375"/>
        </p:xfrm>
        <a:graphic>
          <a:graphicData uri="http://schemas.openxmlformats.org/presentationml/2006/ole">
            <mc:AlternateContent xmlns:mc="http://schemas.openxmlformats.org/markup-compatibility/2006">
              <mc:Choice xmlns:v="urn:schemas-microsoft-com:vml" Requires="v">
                <p:oleObj name="Equation" r:id="rId13" imgW="342751" imgH="342751" progId="Equation.DSMT4">
                  <p:embed/>
                </p:oleObj>
              </mc:Choice>
              <mc:Fallback>
                <p:oleObj name="Equation" r:id="rId13" imgW="342751" imgH="342751" progId="Equation.DSMT4">
                  <p:embed/>
                  <p:pic>
                    <p:nvPicPr>
                      <p:cNvPr id="12301" name="Object 14">
                        <a:extLst>
                          <a:ext uri="{FF2B5EF4-FFF2-40B4-BE49-F238E27FC236}">
                            <a16:creationId xmlns:a16="http://schemas.microsoft.com/office/drawing/2014/main" id="{CF5ADEA1-4FD4-6CBA-0ADC-049636E14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2383" y="5602288"/>
                        <a:ext cx="458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6">
            <a:extLst>
              <a:ext uri="{FF2B5EF4-FFF2-40B4-BE49-F238E27FC236}">
                <a16:creationId xmlns:a16="http://schemas.microsoft.com/office/drawing/2014/main" id="{41A9ACFF-04C1-33F5-54E8-440A8050059D}"/>
              </a:ext>
            </a:extLst>
          </p:cNvPr>
          <p:cNvGraphicFramePr>
            <a:graphicFrameLocks noChangeAspect="1"/>
          </p:cNvGraphicFramePr>
          <p:nvPr>
            <p:extLst>
              <p:ext uri="{D42A27DB-BD31-4B8C-83A1-F6EECF244321}">
                <p14:modId xmlns:p14="http://schemas.microsoft.com/office/powerpoint/2010/main" val="2054887289"/>
              </p:ext>
            </p:extLst>
          </p:nvPr>
        </p:nvGraphicFramePr>
        <p:xfrm>
          <a:off x="10209833" y="2828926"/>
          <a:ext cx="357187" cy="473075"/>
        </p:xfrm>
        <a:graphic>
          <a:graphicData uri="http://schemas.openxmlformats.org/presentationml/2006/ole">
            <mc:AlternateContent xmlns:mc="http://schemas.openxmlformats.org/markup-compatibility/2006">
              <mc:Choice xmlns:v="urn:schemas-microsoft-com:vml" Requires="v">
                <p:oleObj name="Equation" r:id="rId15" imgW="317362" imgH="418918" progId="Equation.DSMT4">
                  <p:embed/>
                </p:oleObj>
              </mc:Choice>
              <mc:Fallback>
                <p:oleObj name="Equation" r:id="rId15" imgW="317362" imgH="418918" progId="Equation.DSMT4">
                  <p:embed/>
                  <p:pic>
                    <p:nvPicPr>
                      <p:cNvPr id="12302" name="Object 16">
                        <a:extLst>
                          <a:ext uri="{FF2B5EF4-FFF2-40B4-BE49-F238E27FC236}">
                            <a16:creationId xmlns:a16="http://schemas.microsoft.com/office/drawing/2014/main" id="{71A6F3D3-6298-077F-6BC9-E9A9D58FA2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09833" y="2828926"/>
                        <a:ext cx="3571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7">
            <a:extLst>
              <a:ext uri="{FF2B5EF4-FFF2-40B4-BE49-F238E27FC236}">
                <a16:creationId xmlns:a16="http://schemas.microsoft.com/office/drawing/2014/main" id="{E232BAF3-A28A-B482-E40F-4CFDBBAD152E}"/>
              </a:ext>
            </a:extLst>
          </p:cNvPr>
          <p:cNvGraphicFramePr>
            <a:graphicFrameLocks noChangeAspect="1"/>
          </p:cNvGraphicFramePr>
          <p:nvPr>
            <p:extLst>
              <p:ext uri="{D42A27DB-BD31-4B8C-83A1-F6EECF244321}">
                <p14:modId xmlns:p14="http://schemas.microsoft.com/office/powerpoint/2010/main" val="71024263"/>
              </p:ext>
            </p:extLst>
          </p:nvPr>
        </p:nvGraphicFramePr>
        <p:xfrm>
          <a:off x="9781208" y="3276601"/>
          <a:ext cx="771525" cy="515937"/>
        </p:xfrm>
        <a:graphic>
          <a:graphicData uri="http://schemas.openxmlformats.org/presentationml/2006/ole">
            <mc:AlternateContent xmlns:mc="http://schemas.openxmlformats.org/markup-compatibility/2006">
              <mc:Choice xmlns:v="urn:schemas-microsoft-com:vml" Requires="v">
                <p:oleObj name="Equation" r:id="rId17" imgW="685800" imgH="457200" progId="Equation.DSMT4">
                  <p:embed/>
                </p:oleObj>
              </mc:Choice>
              <mc:Fallback>
                <p:oleObj name="Equation" r:id="rId17" imgW="685800" imgH="457200" progId="Equation.DSMT4">
                  <p:embed/>
                  <p:pic>
                    <p:nvPicPr>
                      <p:cNvPr id="12303" name="Object 17">
                        <a:extLst>
                          <a:ext uri="{FF2B5EF4-FFF2-40B4-BE49-F238E27FC236}">
                            <a16:creationId xmlns:a16="http://schemas.microsoft.com/office/drawing/2014/main" id="{7E61394A-0CBA-ABDD-694F-A24E66929E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81208" y="3276601"/>
                        <a:ext cx="7715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8">
            <a:extLst>
              <a:ext uri="{FF2B5EF4-FFF2-40B4-BE49-F238E27FC236}">
                <a16:creationId xmlns:a16="http://schemas.microsoft.com/office/drawing/2014/main" id="{A4E4069D-F6CE-2824-4A76-613FE37AA63F}"/>
              </a:ext>
            </a:extLst>
          </p:cNvPr>
          <p:cNvGraphicFramePr>
            <a:graphicFrameLocks noChangeAspect="1"/>
          </p:cNvGraphicFramePr>
          <p:nvPr>
            <p:extLst>
              <p:ext uri="{D42A27DB-BD31-4B8C-83A1-F6EECF244321}">
                <p14:modId xmlns:p14="http://schemas.microsoft.com/office/powerpoint/2010/main" val="1208755916"/>
              </p:ext>
            </p:extLst>
          </p:nvPr>
        </p:nvGraphicFramePr>
        <p:xfrm>
          <a:off x="2342183" y="1968501"/>
          <a:ext cx="1068387" cy="739775"/>
        </p:xfrm>
        <a:graphic>
          <a:graphicData uri="http://schemas.openxmlformats.org/presentationml/2006/ole">
            <mc:AlternateContent xmlns:mc="http://schemas.openxmlformats.org/markup-compatibility/2006">
              <mc:Choice xmlns:v="urn:schemas-microsoft-com:vml" Requires="v">
                <p:oleObj name="Equation" r:id="rId19" imgW="1066800" imgH="787400" progId="Equation.DSMT4">
                  <p:embed/>
                </p:oleObj>
              </mc:Choice>
              <mc:Fallback>
                <p:oleObj name="Equation" r:id="rId19" imgW="1066800" imgH="787400" progId="Equation.DSMT4">
                  <p:embed/>
                  <p:pic>
                    <p:nvPicPr>
                      <p:cNvPr id="12304" name="Object 18">
                        <a:extLst>
                          <a:ext uri="{FF2B5EF4-FFF2-40B4-BE49-F238E27FC236}">
                            <a16:creationId xmlns:a16="http://schemas.microsoft.com/office/drawing/2014/main" id="{AFB790C4-44F5-98BD-B7E8-9ADAB48418A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42183" y="1968501"/>
                        <a:ext cx="10683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9">
            <a:extLst>
              <a:ext uri="{FF2B5EF4-FFF2-40B4-BE49-F238E27FC236}">
                <a16:creationId xmlns:a16="http://schemas.microsoft.com/office/drawing/2014/main" id="{215B531C-83A3-A70B-EC81-AF7975F15BEF}"/>
              </a:ext>
            </a:extLst>
          </p:cNvPr>
          <p:cNvGraphicFramePr>
            <a:graphicFrameLocks noChangeAspect="1"/>
          </p:cNvGraphicFramePr>
          <p:nvPr>
            <p:extLst>
              <p:ext uri="{D42A27DB-BD31-4B8C-83A1-F6EECF244321}">
                <p14:modId xmlns:p14="http://schemas.microsoft.com/office/powerpoint/2010/main" val="531586861"/>
              </p:ext>
            </p:extLst>
          </p:nvPr>
        </p:nvGraphicFramePr>
        <p:xfrm>
          <a:off x="2312020" y="2735263"/>
          <a:ext cx="1157288" cy="774700"/>
        </p:xfrm>
        <a:graphic>
          <a:graphicData uri="http://schemas.openxmlformats.org/presentationml/2006/ole">
            <mc:AlternateContent xmlns:mc="http://schemas.openxmlformats.org/markup-compatibility/2006">
              <mc:Choice xmlns:v="urn:schemas-microsoft-com:vml" Requires="v">
                <p:oleObj name="Equation" r:id="rId21" imgW="1155700" imgH="825500" progId="Equation.DSMT4">
                  <p:embed/>
                </p:oleObj>
              </mc:Choice>
              <mc:Fallback>
                <p:oleObj name="Equation" r:id="rId21" imgW="1155700" imgH="825500" progId="Equation.DSMT4">
                  <p:embed/>
                  <p:pic>
                    <p:nvPicPr>
                      <p:cNvPr id="12305" name="Object 19">
                        <a:extLst>
                          <a:ext uri="{FF2B5EF4-FFF2-40B4-BE49-F238E27FC236}">
                            <a16:creationId xmlns:a16="http://schemas.microsoft.com/office/drawing/2014/main" id="{FC288C00-98A9-4EEF-A2E2-6ED79096B43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12020" y="2735263"/>
                        <a:ext cx="11572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0">
            <a:extLst>
              <a:ext uri="{FF2B5EF4-FFF2-40B4-BE49-F238E27FC236}">
                <a16:creationId xmlns:a16="http://schemas.microsoft.com/office/drawing/2014/main" id="{AEE982F3-C4BE-7433-EB53-60AA4D8C5E4F}"/>
              </a:ext>
            </a:extLst>
          </p:cNvPr>
          <p:cNvGraphicFramePr>
            <a:graphicFrameLocks noChangeAspect="1"/>
          </p:cNvGraphicFramePr>
          <p:nvPr>
            <p:extLst>
              <p:ext uri="{D42A27DB-BD31-4B8C-83A1-F6EECF244321}">
                <p14:modId xmlns:p14="http://schemas.microsoft.com/office/powerpoint/2010/main" val="1063453515"/>
              </p:ext>
            </p:extLst>
          </p:nvPr>
        </p:nvGraphicFramePr>
        <p:xfrm>
          <a:off x="2343770" y="3713163"/>
          <a:ext cx="3217863" cy="774700"/>
        </p:xfrm>
        <a:graphic>
          <a:graphicData uri="http://schemas.openxmlformats.org/presentationml/2006/ole">
            <mc:AlternateContent xmlns:mc="http://schemas.openxmlformats.org/markup-compatibility/2006">
              <mc:Choice xmlns:v="urn:schemas-microsoft-com:vml" Requires="v">
                <p:oleObj name="Equation" r:id="rId23" imgW="3213100" imgH="825500" progId="Equation.DSMT4">
                  <p:embed/>
                </p:oleObj>
              </mc:Choice>
              <mc:Fallback>
                <p:oleObj name="Equation" r:id="rId23" imgW="3213100" imgH="825500" progId="Equation.DSMT4">
                  <p:embed/>
                  <p:pic>
                    <p:nvPicPr>
                      <p:cNvPr id="12306" name="Object 20">
                        <a:extLst>
                          <a:ext uri="{FF2B5EF4-FFF2-40B4-BE49-F238E27FC236}">
                            <a16:creationId xmlns:a16="http://schemas.microsoft.com/office/drawing/2014/main" id="{D4C8F1D8-C2FC-B796-1031-2A6F017B918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43770" y="3713163"/>
                        <a:ext cx="32178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13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A738-C861-16AB-09CE-A8D5DF98B9CE}"/>
              </a:ext>
            </a:extLst>
          </p:cNvPr>
          <p:cNvSpPr>
            <a:spLocks noGrp="1"/>
          </p:cNvSpPr>
          <p:nvPr>
            <p:ph type="ctrTitle"/>
          </p:nvPr>
        </p:nvSpPr>
        <p:spPr/>
        <p:txBody>
          <a:bodyPr/>
          <a:lstStyle/>
          <a:p>
            <a:r>
              <a:rPr lang="he-IL" dirty="0"/>
              <a:t>דוגמאות (המשך)</a:t>
            </a:r>
            <a:endParaRPr lang="en-IL" dirty="0"/>
          </a:p>
        </p:txBody>
      </p:sp>
      <p:sp>
        <p:nvSpPr>
          <p:cNvPr id="5" name="Slide Number Placeholder 4">
            <a:extLst>
              <a:ext uri="{FF2B5EF4-FFF2-40B4-BE49-F238E27FC236}">
                <a16:creationId xmlns:a16="http://schemas.microsoft.com/office/drawing/2014/main" id="{0D9CD9E3-BC0C-37D3-BE95-52F26B857270}"/>
              </a:ext>
            </a:extLst>
          </p:cNvPr>
          <p:cNvSpPr>
            <a:spLocks noGrp="1"/>
          </p:cNvSpPr>
          <p:nvPr>
            <p:ph type="sldNum" sz="quarter" idx="11"/>
          </p:nvPr>
        </p:nvSpPr>
        <p:spPr/>
        <p:txBody>
          <a:bodyPr/>
          <a:lstStyle/>
          <a:p>
            <a:fld id="{FDB471CC-1647-9041-AC92-CE8E329D9294}" type="slidenum">
              <a:rPr lang="en-US" smtClean="0"/>
              <a:pPr/>
              <a:t>21</a:t>
            </a:fld>
            <a:endParaRPr lang="en-US"/>
          </a:p>
        </p:txBody>
      </p:sp>
      <p:sp>
        <p:nvSpPr>
          <p:cNvPr id="6" name="TextBox 5">
            <a:extLst>
              <a:ext uri="{FF2B5EF4-FFF2-40B4-BE49-F238E27FC236}">
                <a16:creationId xmlns:a16="http://schemas.microsoft.com/office/drawing/2014/main" id="{9F7DE3E3-E11E-25B7-FF50-1C834FDFE0F7}"/>
              </a:ext>
            </a:extLst>
          </p:cNvPr>
          <p:cNvSpPr txBox="1">
            <a:spLocks noRot="1" noChangeAspect="1" noMove="1" noResize="1" noEditPoints="1" noAdjustHandles="1" noChangeArrowheads="1" noChangeShapeType="1" noTextEdit="1"/>
          </p:cNvSpPr>
          <p:nvPr/>
        </p:nvSpPr>
        <p:spPr>
          <a:xfrm>
            <a:off x="562123" y="1302173"/>
            <a:ext cx="5339219" cy="806631"/>
          </a:xfrm>
          <a:prstGeom prst="rect">
            <a:avLst/>
          </a:prstGeom>
          <a:blipFill>
            <a:blip r:embed="rId3"/>
            <a:stretch>
              <a:fillRect/>
            </a:stretch>
          </a:blipFill>
        </p:spPr>
        <p:txBody>
          <a:bodyPr/>
          <a:lstStyle/>
          <a:p>
            <a:pPr>
              <a:defRPr/>
            </a:pPr>
            <a:r>
              <a:rPr lang="he-IL">
                <a:noFill/>
              </a:rPr>
              <a:t> </a:t>
            </a:r>
          </a:p>
        </p:txBody>
      </p:sp>
      <p:sp>
        <p:nvSpPr>
          <p:cNvPr id="7" name="TextBox 6">
            <a:extLst>
              <a:ext uri="{FF2B5EF4-FFF2-40B4-BE49-F238E27FC236}">
                <a16:creationId xmlns:a16="http://schemas.microsoft.com/office/drawing/2014/main" id="{CE055CE4-800B-3C99-130C-7C8929EB1D84}"/>
              </a:ext>
            </a:extLst>
          </p:cNvPr>
          <p:cNvSpPr txBox="1">
            <a:spLocks noRot="1" noChangeAspect="1" noMove="1" noResize="1" noEditPoints="1" noAdjustHandles="1" noChangeArrowheads="1" noChangeShapeType="1" noTextEdit="1"/>
          </p:cNvSpPr>
          <p:nvPr/>
        </p:nvSpPr>
        <p:spPr>
          <a:xfrm>
            <a:off x="562122" y="2284306"/>
            <a:ext cx="4708597" cy="806631"/>
          </a:xfrm>
          <a:prstGeom prst="rect">
            <a:avLst/>
          </a:prstGeom>
          <a:blipFill>
            <a:blip r:embed="rId4"/>
            <a:stretch>
              <a:fillRect/>
            </a:stretch>
          </a:blipFill>
        </p:spPr>
        <p:txBody>
          <a:bodyPr/>
          <a:lstStyle/>
          <a:p>
            <a:pPr>
              <a:defRPr/>
            </a:pPr>
            <a:r>
              <a:rPr lang="he-IL">
                <a:noFill/>
              </a:rPr>
              <a:t> </a:t>
            </a:r>
          </a:p>
        </p:txBody>
      </p:sp>
      <p:sp>
        <p:nvSpPr>
          <p:cNvPr id="8" name="TextBox 7">
            <a:extLst>
              <a:ext uri="{FF2B5EF4-FFF2-40B4-BE49-F238E27FC236}">
                <a16:creationId xmlns:a16="http://schemas.microsoft.com/office/drawing/2014/main" id="{4D0F8F3B-6DE1-FA5E-B031-868F88A51FEE}"/>
              </a:ext>
            </a:extLst>
          </p:cNvPr>
          <p:cNvSpPr txBox="1">
            <a:spLocks noRot="1" noChangeAspect="1" noMove="1" noResize="1" noEditPoints="1" noAdjustHandles="1" noChangeArrowheads="1" noChangeShapeType="1" noTextEdit="1"/>
          </p:cNvSpPr>
          <p:nvPr/>
        </p:nvSpPr>
        <p:spPr>
          <a:xfrm>
            <a:off x="6050491" y="2472177"/>
            <a:ext cx="2826671" cy="430887"/>
          </a:xfrm>
          <a:prstGeom prst="rect">
            <a:avLst/>
          </a:prstGeom>
          <a:blipFill>
            <a:blip r:embed="rId5"/>
            <a:stretch>
              <a:fillRect/>
            </a:stretch>
          </a:blipFill>
        </p:spPr>
        <p:txBody>
          <a:bodyPr/>
          <a:lstStyle/>
          <a:p>
            <a:pPr>
              <a:defRPr/>
            </a:pPr>
            <a:r>
              <a:rPr lang="he-IL">
                <a:noFill/>
              </a:rPr>
              <a:t> </a:t>
            </a:r>
          </a:p>
        </p:txBody>
      </p:sp>
      <p:sp>
        <p:nvSpPr>
          <p:cNvPr id="9" name="TextBox 8">
            <a:extLst>
              <a:ext uri="{FF2B5EF4-FFF2-40B4-BE49-F238E27FC236}">
                <a16:creationId xmlns:a16="http://schemas.microsoft.com/office/drawing/2014/main" id="{04FAB576-EF8F-986D-D4C0-73C8AB8907F7}"/>
              </a:ext>
            </a:extLst>
          </p:cNvPr>
          <p:cNvSpPr txBox="1">
            <a:spLocks noRot="1" noChangeAspect="1" noMove="1" noResize="1" noEditPoints="1" noAdjustHandles="1" noChangeArrowheads="1" noChangeShapeType="1" noTextEdit="1"/>
          </p:cNvSpPr>
          <p:nvPr/>
        </p:nvSpPr>
        <p:spPr>
          <a:xfrm>
            <a:off x="562122" y="3266439"/>
            <a:ext cx="4708597" cy="806631"/>
          </a:xfrm>
          <a:prstGeom prst="rect">
            <a:avLst/>
          </a:prstGeom>
          <a:blipFill>
            <a:blip r:embed="rId6"/>
            <a:stretch>
              <a:fillRect/>
            </a:stretch>
          </a:blipFill>
        </p:spPr>
        <p:txBody>
          <a:bodyPr/>
          <a:lstStyle/>
          <a:p>
            <a:pPr>
              <a:defRPr/>
            </a:pPr>
            <a:r>
              <a:rPr lang="he-IL">
                <a:noFill/>
              </a:rPr>
              <a:t> </a:t>
            </a:r>
          </a:p>
        </p:txBody>
      </p:sp>
      <p:sp>
        <p:nvSpPr>
          <p:cNvPr id="10" name="TextBox 9">
            <a:extLst>
              <a:ext uri="{FF2B5EF4-FFF2-40B4-BE49-F238E27FC236}">
                <a16:creationId xmlns:a16="http://schemas.microsoft.com/office/drawing/2014/main" id="{DB4E1B14-338F-9848-5611-B95EBDB43089}"/>
              </a:ext>
            </a:extLst>
          </p:cNvPr>
          <p:cNvSpPr txBox="1">
            <a:spLocks noRot="1" noChangeAspect="1" noMove="1" noResize="1" noEditPoints="1" noAdjustHandles="1" noChangeArrowheads="1" noChangeShapeType="1" noTextEdit="1"/>
          </p:cNvSpPr>
          <p:nvPr/>
        </p:nvSpPr>
        <p:spPr>
          <a:xfrm>
            <a:off x="6126691" y="3454310"/>
            <a:ext cx="2688172" cy="430887"/>
          </a:xfrm>
          <a:prstGeom prst="rect">
            <a:avLst/>
          </a:prstGeom>
          <a:blipFill>
            <a:blip r:embed="rId7"/>
            <a:stretch>
              <a:fillRect/>
            </a:stretch>
          </a:blipFill>
        </p:spPr>
        <p:txBody>
          <a:bodyPr/>
          <a:lstStyle/>
          <a:p>
            <a:pPr>
              <a:defRPr/>
            </a:pPr>
            <a:r>
              <a:rPr lang="he-IL">
                <a:noFill/>
              </a:rPr>
              <a:t> </a:t>
            </a:r>
          </a:p>
        </p:txBody>
      </p:sp>
      <p:sp>
        <p:nvSpPr>
          <p:cNvPr id="11" name="Rectangle 10">
            <a:extLst>
              <a:ext uri="{FF2B5EF4-FFF2-40B4-BE49-F238E27FC236}">
                <a16:creationId xmlns:a16="http://schemas.microsoft.com/office/drawing/2014/main" id="{E10D8BA5-97AB-7004-9880-1DD511A28815}"/>
              </a:ext>
            </a:extLst>
          </p:cNvPr>
          <p:cNvSpPr>
            <a:spLocks noRot="1" noChangeAspect="1" noMove="1" noResize="1" noEditPoints="1" noAdjustHandles="1" noChangeArrowheads="1" noChangeShapeType="1" noTextEdit="1"/>
          </p:cNvSpPr>
          <p:nvPr/>
        </p:nvSpPr>
        <p:spPr>
          <a:xfrm>
            <a:off x="562122" y="4468832"/>
            <a:ext cx="7811819" cy="523220"/>
          </a:xfrm>
          <a:prstGeom prst="rect">
            <a:avLst/>
          </a:prstGeom>
          <a:blipFill>
            <a:blip r:embed="rId8"/>
            <a:stretch>
              <a:fillRect/>
            </a:stretch>
          </a:blipFill>
        </p:spPr>
        <p:txBody>
          <a:bodyPr/>
          <a:lstStyle/>
          <a:p>
            <a:pPr>
              <a:defRPr/>
            </a:pPr>
            <a:r>
              <a:rPr lang="he-IL">
                <a:noFill/>
              </a:rPr>
              <a:t> </a:t>
            </a:r>
          </a:p>
        </p:txBody>
      </p:sp>
      <p:graphicFrame>
        <p:nvGraphicFramePr>
          <p:cNvPr id="3" name="Group 43">
            <a:extLst>
              <a:ext uri="{FF2B5EF4-FFF2-40B4-BE49-F238E27FC236}">
                <a16:creationId xmlns:a16="http://schemas.microsoft.com/office/drawing/2014/main" id="{855CA6B3-00C8-FA77-B88C-7D0F4D4916B9}"/>
              </a:ext>
            </a:extLst>
          </p:cNvPr>
          <p:cNvGraphicFramePr>
            <a:graphicFrameLocks noGrp="1"/>
          </p:cNvGraphicFramePr>
          <p:nvPr>
            <p:extLst>
              <p:ext uri="{D42A27DB-BD31-4B8C-83A1-F6EECF244321}">
                <p14:modId xmlns:p14="http://schemas.microsoft.com/office/powerpoint/2010/main" val="3226593924"/>
              </p:ext>
            </p:extLst>
          </p:nvPr>
        </p:nvGraphicFramePr>
        <p:xfrm>
          <a:off x="8814863" y="1045092"/>
          <a:ext cx="3347168" cy="1751677"/>
        </p:xfrm>
        <a:graphic>
          <a:graphicData uri="http://schemas.openxmlformats.org/drawingml/2006/table">
            <a:tbl>
              <a:tblPr/>
              <a:tblGrid>
                <a:gridCol w="836792">
                  <a:extLst>
                    <a:ext uri="{9D8B030D-6E8A-4147-A177-3AD203B41FA5}">
                      <a16:colId xmlns:a16="http://schemas.microsoft.com/office/drawing/2014/main" val="20000"/>
                    </a:ext>
                  </a:extLst>
                </a:gridCol>
                <a:gridCol w="836792">
                  <a:extLst>
                    <a:ext uri="{9D8B030D-6E8A-4147-A177-3AD203B41FA5}">
                      <a16:colId xmlns:a16="http://schemas.microsoft.com/office/drawing/2014/main" val="20001"/>
                    </a:ext>
                  </a:extLst>
                </a:gridCol>
                <a:gridCol w="836792">
                  <a:extLst>
                    <a:ext uri="{9D8B030D-6E8A-4147-A177-3AD203B41FA5}">
                      <a16:colId xmlns:a16="http://schemas.microsoft.com/office/drawing/2014/main" val="20002"/>
                    </a:ext>
                  </a:extLst>
                </a:gridCol>
                <a:gridCol w="836792">
                  <a:extLst>
                    <a:ext uri="{9D8B030D-6E8A-4147-A177-3AD203B41FA5}">
                      <a16:colId xmlns:a16="http://schemas.microsoft.com/office/drawing/2014/main" val="20003"/>
                    </a:ext>
                  </a:extLst>
                </a:gridCol>
              </a:tblGrid>
              <a:tr h="391723">
                <a:tc rowSpan="2"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פקטור </a:t>
                      </a:r>
                      <a:r>
                        <a:rPr kumimoji="0" lang="en-US" sz="1800" b="0" i="0" u="none" strike="noStrike" cap="none" normalizeH="0" baseline="0" dirty="0">
                          <a:ln>
                            <a:noFill/>
                          </a:ln>
                          <a:solidFill>
                            <a:schemeClr val="tx1"/>
                          </a:solidFill>
                          <a:effectLst/>
                          <a:latin typeface="Arial" pitchFamily="34" charset="0"/>
                          <a:cs typeface="Arial"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0"/>
                  </a:ext>
                </a:extLst>
              </a:tr>
              <a:tr h="390690">
                <a:tc gridSpan="2" vMerge="1">
                  <a:txBody>
                    <a:bodyPr/>
                    <a:lstStyle/>
                    <a:p>
                      <a:pPr rtl="1"/>
                      <a:endParaRPr lang="he-IL"/>
                    </a:p>
                  </a:txBody>
                  <a:tcPr/>
                </a:tc>
                <a:tc hMerge="1"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1723">
                <a:tc row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פקטור </a:t>
                      </a:r>
                      <a:r>
                        <a:rPr kumimoji="0" lang="en-US" sz="1800" b="0" i="0" u="none" strike="noStrike" cap="none" normalizeH="0" baseline="0" dirty="0">
                          <a:ln>
                            <a:noFill/>
                          </a:ln>
                          <a:solidFill>
                            <a:schemeClr val="tx1"/>
                          </a:solidFill>
                          <a:effectLst/>
                          <a:latin typeface="Arial" pitchFamily="34" charset="0"/>
                          <a:cs typeface="Arial" pitchFamily="34" charset="0"/>
                        </a:rPr>
                        <a:t>B</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5</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24</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69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10</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32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223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2AD3-2809-C8AD-271E-1B282D4E6606}"/>
              </a:ext>
            </a:extLst>
          </p:cNvPr>
          <p:cNvSpPr>
            <a:spLocks noGrp="1"/>
          </p:cNvSpPr>
          <p:nvPr>
            <p:ph type="ctrTitle"/>
          </p:nvPr>
        </p:nvSpPr>
        <p:spPr/>
        <p:txBody>
          <a:bodyPr/>
          <a:lstStyle/>
          <a:p>
            <a:r>
              <a:rPr lang="he-IL" dirty="0"/>
              <a:t>דוגמאות (המשך)</a:t>
            </a:r>
            <a:endParaRPr lang="en-IL" dirty="0"/>
          </a:p>
        </p:txBody>
      </p:sp>
      <p:sp>
        <p:nvSpPr>
          <p:cNvPr id="5" name="Slide Number Placeholder 4">
            <a:extLst>
              <a:ext uri="{FF2B5EF4-FFF2-40B4-BE49-F238E27FC236}">
                <a16:creationId xmlns:a16="http://schemas.microsoft.com/office/drawing/2014/main" id="{8FD6341D-F3C0-C3AE-7C37-CBD7C82658D9}"/>
              </a:ext>
            </a:extLst>
          </p:cNvPr>
          <p:cNvSpPr>
            <a:spLocks noGrp="1"/>
          </p:cNvSpPr>
          <p:nvPr>
            <p:ph type="sldNum" sz="quarter" idx="11"/>
          </p:nvPr>
        </p:nvSpPr>
        <p:spPr/>
        <p:txBody>
          <a:bodyPr/>
          <a:lstStyle/>
          <a:p>
            <a:fld id="{FDB471CC-1647-9041-AC92-CE8E329D9294}" type="slidenum">
              <a:rPr lang="en-US" smtClean="0"/>
              <a:pPr/>
              <a:t>22</a:t>
            </a:fld>
            <a:endParaRPr lang="en-US"/>
          </a:p>
        </p:txBody>
      </p:sp>
      <p:graphicFrame>
        <p:nvGraphicFramePr>
          <p:cNvPr id="6" name="Object 5">
            <a:extLst>
              <a:ext uri="{FF2B5EF4-FFF2-40B4-BE49-F238E27FC236}">
                <a16:creationId xmlns:a16="http://schemas.microsoft.com/office/drawing/2014/main" id="{F1C069F5-7F28-97DC-697C-08B951511093}"/>
              </a:ext>
            </a:extLst>
          </p:cNvPr>
          <p:cNvGraphicFramePr>
            <a:graphicFrameLocks noChangeAspect="1"/>
          </p:cNvGraphicFramePr>
          <p:nvPr>
            <p:extLst>
              <p:ext uri="{D42A27DB-BD31-4B8C-83A1-F6EECF244321}">
                <p14:modId xmlns:p14="http://schemas.microsoft.com/office/powerpoint/2010/main" val="842455208"/>
              </p:ext>
            </p:extLst>
          </p:nvPr>
        </p:nvGraphicFramePr>
        <p:xfrm>
          <a:off x="3886200" y="2160588"/>
          <a:ext cx="6719888" cy="839788"/>
        </p:xfrm>
        <a:graphic>
          <a:graphicData uri="http://schemas.openxmlformats.org/presentationml/2006/ole">
            <mc:AlternateContent xmlns:mc="http://schemas.openxmlformats.org/markup-compatibility/2006">
              <mc:Choice xmlns:v="urn:schemas-microsoft-com:vml" Requires="v">
                <p:oleObj name="Equation" r:id="rId3" imgW="3670300" imgH="457200" progId="Equation.3">
                  <p:embed/>
                </p:oleObj>
              </mc:Choice>
              <mc:Fallback>
                <p:oleObj name="Equation" r:id="rId3" imgW="3670300" imgH="457200" progId="Equation.3">
                  <p:embed/>
                  <p:pic>
                    <p:nvPicPr>
                      <p:cNvPr id="14340" name="Object 5">
                        <a:extLst>
                          <a:ext uri="{FF2B5EF4-FFF2-40B4-BE49-F238E27FC236}">
                            <a16:creationId xmlns:a16="http://schemas.microsoft.com/office/drawing/2014/main" id="{C23BB0A5-42D2-2251-708D-5C2450E07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160588"/>
                        <a:ext cx="6719888"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172BE805-C04A-E72B-F79E-8C2F9CF5C6BE}"/>
              </a:ext>
            </a:extLst>
          </p:cNvPr>
          <p:cNvGraphicFramePr>
            <a:graphicFrameLocks noChangeAspect="1"/>
          </p:cNvGraphicFramePr>
          <p:nvPr>
            <p:extLst>
              <p:ext uri="{D42A27DB-BD31-4B8C-83A1-F6EECF244321}">
                <p14:modId xmlns:p14="http://schemas.microsoft.com/office/powerpoint/2010/main" val="710727628"/>
              </p:ext>
            </p:extLst>
          </p:nvPr>
        </p:nvGraphicFramePr>
        <p:xfrm>
          <a:off x="4476750" y="3873501"/>
          <a:ext cx="279400" cy="303212"/>
        </p:xfrm>
        <a:graphic>
          <a:graphicData uri="http://schemas.openxmlformats.org/presentationml/2006/ole">
            <mc:AlternateContent xmlns:mc="http://schemas.openxmlformats.org/markup-compatibility/2006">
              <mc:Choice xmlns:v="urn:schemas-microsoft-com:vml" Requires="v">
                <p:oleObj name="Equation" r:id="rId5" imgW="152268" imgH="164957" progId="Equation.3">
                  <p:embed/>
                </p:oleObj>
              </mc:Choice>
              <mc:Fallback>
                <p:oleObj name="Equation" r:id="rId5" imgW="152268" imgH="164957" progId="Equation.3">
                  <p:embed/>
                  <p:pic>
                    <p:nvPicPr>
                      <p:cNvPr id="14341" name="Object 6">
                        <a:extLst>
                          <a:ext uri="{FF2B5EF4-FFF2-40B4-BE49-F238E27FC236}">
                            <a16:creationId xmlns:a16="http://schemas.microsoft.com/office/drawing/2014/main" id="{428DC255-40F8-CF83-0B05-6E0A37812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0" y="3873501"/>
                        <a:ext cx="279400"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 name="Straight Arrow Connector 10">
            <a:extLst>
              <a:ext uri="{FF2B5EF4-FFF2-40B4-BE49-F238E27FC236}">
                <a16:creationId xmlns:a16="http://schemas.microsoft.com/office/drawing/2014/main" id="{2BBD289D-CDC1-B88E-AFA3-7398B1E148F6}"/>
              </a:ext>
            </a:extLst>
          </p:cNvPr>
          <p:cNvCxnSpPr>
            <a:cxnSpLocks noChangeShapeType="1"/>
          </p:cNvCxnSpPr>
          <p:nvPr/>
        </p:nvCxnSpPr>
        <p:spPr bwMode="auto">
          <a:xfrm flipV="1">
            <a:off x="4675188" y="2894013"/>
            <a:ext cx="165100" cy="8366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9" name="Object 7">
            <a:extLst>
              <a:ext uri="{FF2B5EF4-FFF2-40B4-BE49-F238E27FC236}">
                <a16:creationId xmlns:a16="http://schemas.microsoft.com/office/drawing/2014/main" id="{7D8C1132-A17D-D011-8396-477DF8FBF162}"/>
              </a:ext>
            </a:extLst>
          </p:cNvPr>
          <p:cNvGraphicFramePr>
            <a:graphicFrameLocks noChangeAspect="1"/>
          </p:cNvGraphicFramePr>
          <p:nvPr>
            <p:extLst>
              <p:ext uri="{D42A27DB-BD31-4B8C-83A1-F6EECF244321}">
                <p14:modId xmlns:p14="http://schemas.microsoft.com/office/powerpoint/2010/main" val="2800761976"/>
              </p:ext>
            </p:extLst>
          </p:nvPr>
        </p:nvGraphicFramePr>
        <p:xfrm>
          <a:off x="4235450" y="5097463"/>
          <a:ext cx="4511675" cy="839788"/>
        </p:xfrm>
        <a:graphic>
          <a:graphicData uri="http://schemas.openxmlformats.org/presentationml/2006/ole">
            <mc:AlternateContent xmlns:mc="http://schemas.openxmlformats.org/markup-compatibility/2006">
              <mc:Choice xmlns:v="urn:schemas-microsoft-com:vml" Requires="v">
                <p:oleObj name="Equation" r:id="rId7" imgW="2463800" imgH="457200" progId="Equation.3">
                  <p:embed/>
                </p:oleObj>
              </mc:Choice>
              <mc:Fallback>
                <p:oleObj name="Equation" r:id="rId7" imgW="2463800" imgH="457200" progId="Equation.3">
                  <p:embed/>
                  <p:pic>
                    <p:nvPicPr>
                      <p:cNvPr id="14343" name="Object 7">
                        <a:extLst>
                          <a:ext uri="{FF2B5EF4-FFF2-40B4-BE49-F238E27FC236}">
                            <a16:creationId xmlns:a16="http://schemas.microsoft.com/office/drawing/2014/main" id="{6C15328B-6954-1F46-EFD5-A5C97B65AB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5450" y="5097463"/>
                        <a:ext cx="4511675"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Straight Arrow Connector 14">
            <a:extLst>
              <a:ext uri="{FF2B5EF4-FFF2-40B4-BE49-F238E27FC236}">
                <a16:creationId xmlns:a16="http://schemas.microsoft.com/office/drawing/2014/main" id="{0AE9D3E8-E6E5-AF5D-3434-3BB388DC8641}"/>
              </a:ext>
            </a:extLst>
          </p:cNvPr>
          <p:cNvCxnSpPr>
            <a:cxnSpLocks noChangeShapeType="1"/>
          </p:cNvCxnSpPr>
          <p:nvPr/>
        </p:nvCxnSpPr>
        <p:spPr bwMode="auto">
          <a:xfrm>
            <a:off x="4635500" y="4210051"/>
            <a:ext cx="401638" cy="9540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9">
            <a:extLst>
              <a:ext uri="{FF2B5EF4-FFF2-40B4-BE49-F238E27FC236}">
                <a16:creationId xmlns:a16="http://schemas.microsoft.com/office/drawing/2014/main" id="{87BF811A-9B51-1AE1-3E47-BFEC93CBDA7F}"/>
              </a:ext>
            </a:extLst>
          </p:cNvPr>
          <p:cNvCxnSpPr>
            <a:cxnSpLocks noChangeShapeType="1"/>
          </p:cNvCxnSpPr>
          <p:nvPr/>
        </p:nvCxnSpPr>
        <p:spPr bwMode="auto">
          <a:xfrm flipV="1">
            <a:off x="5881688" y="2862263"/>
            <a:ext cx="338137" cy="860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12" name="Object 8">
            <a:extLst>
              <a:ext uri="{FF2B5EF4-FFF2-40B4-BE49-F238E27FC236}">
                <a16:creationId xmlns:a16="http://schemas.microsoft.com/office/drawing/2014/main" id="{FD767BD9-3A0A-FE56-6A07-B793D6E45CC0}"/>
              </a:ext>
            </a:extLst>
          </p:cNvPr>
          <p:cNvGraphicFramePr>
            <a:graphicFrameLocks noChangeAspect="1"/>
          </p:cNvGraphicFramePr>
          <p:nvPr>
            <p:extLst>
              <p:ext uri="{D42A27DB-BD31-4B8C-83A1-F6EECF244321}">
                <p14:modId xmlns:p14="http://schemas.microsoft.com/office/powerpoint/2010/main" val="3963378236"/>
              </p:ext>
            </p:extLst>
          </p:nvPr>
        </p:nvGraphicFramePr>
        <p:xfrm>
          <a:off x="5743575" y="3794126"/>
          <a:ext cx="257175" cy="420687"/>
        </p:xfrm>
        <a:graphic>
          <a:graphicData uri="http://schemas.openxmlformats.org/presentationml/2006/ole">
            <mc:AlternateContent xmlns:mc="http://schemas.openxmlformats.org/markup-compatibility/2006">
              <mc:Choice xmlns:v="urn:schemas-microsoft-com:vml" Requires="v">
                <p:oleObj name="Equation" r:id="rId9" imgW="139700" imgH="228600" progId="Equation.3">
                  <p:embed/>
                </p:oleObj>
              </mc:Choice>
              <mc:Fallback>
                <p:oleObj name="Equation" r:id="rId9" imgW="139700" imgH="228600" progId="Equation.3">
                  <p:embed/>
                  <p:pic>
                    <p:nvPicPr>
                      <p:cNvPr id="14346" name="Object 8">
                        <a:extLst>
                          <a:ext uri="{FF2B5EF4-FFF2-40B4-BE49-F238E27FC236}">
                            <a16:creationId xmlns:a16="http://schemas.microsoft.com/office/drawing/2014/main" id="{5CDC8954-DD47-4C98-1959-1C79271132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3575" y="3794126"/>
                        <a:ext cx="2571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a:extLst>
              <a:ext uri="{FF2B5EF4-FFF2-40B4-BE49-F238E27FC236}">
                <a16:creationId xmlns:a16="http://schemas.microsoft.com/office/drawing/2014/main" id="{E21D6EF7-C806-290D-E3FD-DC23A029909A}"/>
              </a:ext>
            </a:extLst>
          </p:cNvPr>
          <p:cNvGraphicFramePr>
            <a:graphicFrameLocks noChangeAspect="1"/>
          </p:cNvGraphicFramePr>
          <p:nvPr>
            <p:extLst>
              <p:ext uri="{D42A27DB-BD31-4B8C-83A1-F6EECF244321}">
                <p14:modId xmlns:p14="http://schemas.microsoft.com/office/powerpoint/2010/main" val="2121971932"/>
              </p:ext>
            </p:extLst>
          </p:nvPr>
        </p:nvGraphicFramePr>
        <p:xfrm>
          <a:off x="6638925" y="3841751"/>
          <a:ext cx="350838" cy="444500"/>
        </p:xfrm>
        <a:graphic>
          <a:graphicData uri="http://schemas.openxmlformats.org/presentationml/2006/ole">
            <mc:AlternateContent xmlns:mc="http://schemas.openxmlformats.org/markup-compatibility/2006">
              <mc:Choice xmlns:v="urn:schemas-microsoft-com:vml" Requires="v">
                <p:oleObj name="Equation" r:id="rId11" imgW="190417" imgH="241195" progId="Equation.3">
                  <p:embed/>
                </p:oleObj>
              </mc:Choice>
              <mc:Fallback>
                <p:oleObj name="Equation" r:id="rId11" imgW="190417" imgH="241195" progId="Equation.3">
                  <p:embed/>
                  <p:pic>
                    <p:nvPicPr>
                      <p:cNvPr id="14347" name="Object 9">
                        <a:extLst>
                          <a:ext uri="{FF2B5EF4-FFF2-40B4-BE49-F238E27FC236}">
                            <a16:creationId xmlns:a16="http://schemas.microsoft.com/office/drawing/2014/main" id="{61ECC5B2-1165-3ECA-C9D7-8C1A038A15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8925" y="3841751"/>
                        <a:ext cx="35083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
            <a:extLst>
              <a:ext uri="{FF2B5EF4-FFF2-40B4-BE49-F238E27FC236}">
                <a16:creationId xmlns:a16="http://schemas.microsoft.com/office/drawing/2014/main" id="{FFE59A7D-D724-22E3-2B03-E3ADC8827328}"/>
              </a:ext>
            </a:extLst>
          </p:cNvPr>
          <p:cNvGraphicFramePr>
            <a:graphicFrameLocks noChangeAspect="1"/>
          </p:cNvGraphicFramePr>
          <p:nvPr>
            <p:extLst>
              <p:ext uri="{D42A27DB-BD31-4B8C-83A1-F6EECF244321}">
                <p14:modId xmlns:p14="http://schemas.microsoft.com/office/powerpoint/2010/main" val="4044546731"/>
              </p:ext>
            </p:extLst>
          </p:nvPr>
        </p:nvGraphicFramePr>
        <p:xfrm>
          <a:off x="7593013" y="3802063"/>
          <a:ext cx="631825" cy="442913"/>
        </p:xfrm>
        <a:graphic>
          <a:graphicData uri="http://schemas.openxmlformats.org/presentationml/2006/ole">
            <mc:AlternateContent xmlns:mc="http://schemas.openxmlformats.org/markup-compatibility/2006">
              <mc:Choice xmlns:v="urn:schemas-microsoft-com:vml" Requires="v">
                <p:oleObj name="Equation" r:id="rId13" imgW="342751" imgH="241195" progId="Equation.3">
                  <p:embed/>
                </p:oleObj>
              </mc:Choice>
              <mc:Fallback>
                <p:oleObj name="Equation" r:id="rId13" imgW="342751" imgH="241195" progId="Equation.3">
                  <p:embed/>
                  <p:pic>
                    <p:nvPicPr>
                      <p:cNvPr id="14348" name="Object 10">
                        <a:extLst>
                          <a:ext uri="{FF2B5EF4-FFF2-40B4-BE49-F238E27FC236}">
                            <a16:creationId xmlns:a16="http://schemas.microsoft.com/office/drawing/2014/main" id="{8AA26D2E-98B5-DDCF-437D-60637FFFAE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3013" y="3802063"/>
                        <a:ext cx="631825"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5" name="Straight Arrow Connector 24">
            <a:extLst>
              <a:ext uri="{FF2B5EF4-FFF2-40B4-BE49-F238E27FC236}">
                <a16:creationId xmlns:a16="http://schemas.microsoft.com/office/drawing/2014/main" id="{225A43E2-C4CE-2257-C9D8-812379E21A44}"/>
              </a:ext>
            </a:extLst>
          </p:cNvPr>
          <p:cNvCxnSpPr>
            <a:cxnSpLocks noChangeShapeType="1"/>
          </p:cNvCxnSpPr>
          <p:nvPr/>
        </p:nvCxnSpPr>
        <p:spPr bwMode="auto">
          <a:xfrm flipH="1">
            <a:off x="5707063" y="4265613"/>
            <a:ext cx="95250" cy="8366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28">
            <a:extLst>
              <a:ext uri="{FF2B5EF4-FFF2-40B4-BE49-F238E27FC236}">
                <a16:creationId xmlns:a16="http://schemas.microsoft.com/office/drawing/2014/main" id="{C8634F53-570F-2CAF-308D-793087D19F9B}"/>
              </a:ext>
            </a:extLst>
          </p:cNvPr>
          <p:cNvCxnSpPr>
            <a:cxnSpLocks noChangeShapeType="1"/>
          </p:cNvCxnSpPr>
          <p:nvPr/>
        </p:nvCxnSpPr>
        <p:spPr bwMode="auto">
          <a:xfrm flipV="1">
            <a:off x="6804025" y="3013076"/>
            <a:ext cx="779463" cy="7794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31">
            <a:extLst>
              <a:ext uri="{FF2B5EF4-FFF2-40B4-BE49-F238E27FC236}">
                <a16:creationId xmlns:a16="http://schemas.microsoft.com/office/drawing/2014/main" id="{AB0D894B-35E4-2BD2-EE9E-BAB012F406D2}"/>
              </a:ext>
            </a:extLst>
          </p:cNvPr>
          <p:cNvCxnSpPr>
            <a:cxnSpLocks noChangeShapeType="1"/>
          </p:cNvCxnSpPr>
          <p:nvPr/>
        </p:nvCxnSpPr>
        <p:spPr bwMode="auto">
          <a:xfrm flipH="1">
            <a:off x="6480175" y="4273551"/>
            <a:ext cx="180975" cy="701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35">
            <a:extLst>
              <a:ext uri="{FF2B5EF4-FFF2-40B4-BE49-F238E27FC236}">
                <a16:creationId xmlns:a16="http://schemas.microsoft.com/office/drawing/2014/main" id="{F935258C-5781-E82E-3A76-58CB3437F08B}"/>
              </a:ext>
            </a:extLst>
          </p:cNvPr>
          <p:cNvCxnSpPr>
            <a:cxnSpLocks noChangeShapeType="1"/>
          </p:cNvCxnSpPr>
          <p:nvPr/>
        </p:nvCxnSpPr>
        <p:spPr bwMode="auto">
          <a:xfrm flipV="1">
            <a:off x="8016875" y="3067051"/>
            <a:ext cx="898525" cy="6238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38">
            <a:extLst>
              <a:ext uri="{FF2B5EF4-FFF2-40B4-BE49-F238E27FC236}">
                <a16:creationId xmlns:a16="http://schemas.microsoft.com/office/drawing/2014/main" id="{00EC9148-9001-7E60-29AF-8489ECE6F8EF}"/>
              </a:ext>
            </a:extLst>
          </p:cNvPr>
          <p:cNvCxnSpPr>
            <a:cxnSpLocks noChangeShapeType="1"/>
          </p:cNvCxnSpPr>
          <p:nvPr/>
        </p:nvCxnSpPr>
        <p:spPr bwMode="auto">
          <a:xfrm flipH="1">
            <a:off x="7583488" y="4337051"/>
            <a:ext cx="268287" cy="6540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20" name="Object 11">
            <a:extLst>
              <a:ext uri="{FF2B5EF4-FFF2-40B4-BE49-F238E27FC236}">
                <a16:creationId xmlns:a16="http://schemas.microsoft.com/office/drawing/2014/main" id="{DDDA97DB-77C3-EE21-DA4B-EE808BDB173A}"/>
              </a:ext>
            </a:extLst>
          </p:cNvPr>
          <p:cNvGraphicFramePr>
            <a:graphicFrameLocks noChangeAspect="1"/>
          </p:cNvGraphicFramePr>
          <p:nvPr>
            <p:extLst>
              <p:ext uri="{D42A27DB-BD31-4B8C-83A1-F6EECF244321}">
                <p14:modId xmlns:p14="http://schemas.microsoft.com/office/powerpoint/2010/main" val="4064690094"/>
              </p:ext>
            </p:extLst>
          </p:nvPr>
        </p:nvGraphicFramePr>
        <p:xfrm>
          <a:off x="8972550" y="3781426"/>
          <a:ext cx="374650" cy="444500"/>
        </p:xfrm>
        <a:graphic>
          <a:graphicData uri="http://schemas.openxmlformats.org/presentationml/2006/ole">
            <mc:AlternateContent xmlns:mc="http://schemas.openxmlformats.org/markup-compatibility/2006">
              <mc:Choice xmlns:v="urn:schemas-microsoft-com:vml" Requires="v">
                <p:oleObj name="Equation" r:id="rId15" imgW="203112" imgH="241195" progId="Equation.3">
                  <p:embed/>
                </p:oleObj>
              </mc:Choice>
              <mc:Fallback>
                <p:oleObj name="Equation" r:id="rId15" imgW="203112" imgH="241195" progId="Equation.3">
                  <p:embed/>
                  <p:pic>
                    <p:nvPicPr>
                      <p:cNvPr id="14354" name="Object 11">
                        <a:extLst>
                          <a:ext uri="{FF2B5EF4-FFF2-40B4-BE49-F238E27FC236}">
                            <a16:creationId xmlns:a16="http://schemas.microsoft.com/office/drawing/2014/main" id="{9DB36BB2-0894-C20E-9A0B-6A5D07AF1B3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72550" y="3781426"/>
                        <a:ext cx="3746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1" name="Straight Arrow Connector 43">
            <a:extLst>
              <a:ext uri="{FF2B5EF4-FFF2-40B4-BE49-F238E27FC236}">
                <a16:creationId xmlns:a16="http://schemas.microsoft.com/office/drawing/2014/main" id="{2A694A5B-7223-7C9E-0B18-789C7278E2EB}"/>
              </a:ext>
            </a:extLst>
          </p:cNvPr>
          <p:cNvCxnSpPr>
            <a:cxnSpLocks noChangeShapeType="1"/>
          </p:cNvCxnSpPr>
          <p:nvPr/>
        </p:nvCxnSpPr>
        <p:spPr bwMode="auto">
          <a:xfrm flipV="1">
            <a:off x="9271000" y="2816226"/>
            <a:ext cx="1079500" cy="10080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47">
            <a:extLst>
              <a:ext uri="{FF2B5EF4-FFF2-40B4-BE49-F238E27FC236}">
                <a16:creationId xmlns:a16="http://schemas.microsoft.com/office/drawing/2014/main" id="{45EE5D5F-743B-99BD-A7EE-B71531459CCA}"/>
              </a:ext>
            </a:extLst>
          </p:cNvPr>
          <p:cNvCxnSpPr>
            <a:cxnSpLocks noChangeShapeType="1"/>
          </p:cNvCxnSpPr>
          <p:nvPr/>
        </p:nvCxnSpPr>
        <p:spPr bwMode="auto">
          <a:xfrm flipH="1">
            <a:off x="8640763" y="4233863"/>
            <a:ext cx="441325" cy="10096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3" name="Group 5">
            <a:extLst>
              <a:ext uri="{FF2B5EF4-FFF2-40B4-BE49-F238E27FC236}">
                <a16:creationId xmlns:a16="http://schemas.microsoft.com/office/drawing/2014/main" id="{F8928BEA-8F30-08D5-941E-A4F1CF34D00F}"/>
              </a:ext>
            </a:extLst>
          </p:cNvPr>
          <p:cNvGraphicFramePr>
            <a:graphicFrameLocks noGrp="1"/>
          </p:cNvGraphicFramePr>
          <p:nvPr>
            <p:extLst>
              <p:ext uri="{D42A27DB-BD31-4B8C-83A1-F6EECF244321}">
                <p14:modId xmlns:p14="http://schemas.microsoft.com/office/powerpoint/2010/main" val="550453215"/>
              </p:ext>
            </p:extLst>
          </p:nvPr>
        </p:nvGraphicFramePr>
        <p:xfrm>
          <a:off x="289717" y="3978615"/>
          <a:ext cx="3116264" cy="1993222"/>
        </p:xfrm>
        <a:graphic>
          <a:graphicData uri="http://schemas.openxmlformats.org/drawingml/2006/table">
            <a:tbl>
              <a:tblPr/>
              <a:tblGrid>
                <a:gridCol w="779066">
                  <a:extLst>
                    <a:ext uri="{9D8B030D-6E8A-4147-A177-3AD203B41FA5}">
                      <a16:colId xmlns:a16="http://schemas.microsoft.com/office/drawing/2014/main" val="20000"/>
                    </a:ext>
                  </a:extLst>
                </a:gridCol>
                <a:gridCol w="779066">
                  <a:extLst>
                    <a:ext uri="{9D8B030D-6E8A-4147-A177-3AD203B41FA5}">
                      <a16:colId xmlns:a16="http://schemas.microsoft.com/office/drawing/2014/main" val="20001"/>
                    </a:ext>
                  </a:extLst>
                </a:gridCol>
                <a:gridCol w="779066">
                  <a:extLst>
                    <a:ext uri="{9D8B030D-6E8A-4147-A177-3AD203B41FA5}">
                      <a16:colId xmlns:a16="http://schemas.microsoft.com/office/drawing/2014/main" val="20002"/>
                    </a:ext>
                  </a:extLst>
                </a:gridCol>
                <a:gridCol w="779066">
                  <a:extLst>
                    <a:ext uri="{9D8B030D-6E8A-4147-A177-3AD203B41FA5}">
                      <a16:colId xmlns:a16="http://schemas.microsoft.com/office/drawing/2014/main" val="20003"/>
                    </a:ext>
                  </a:extLst>
                </a:gridCol>
              </a:tblGrid>
              <a:tr h="498964">
                <a:tc rowSpan="2"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פקטור </a:t>
                      </a:r>
                      <a:r>
                        <a:rPr kumimoji="0" lang="en-US" sz="1800" b="0" i="0" u="none" strike="noStrike" cap="none" normalizeH="0" baseline="0" dirty="0">
                          <a:ln>
                            <a:noFill/>
                          </a:ln>
                          <a:solidFill>
                            <a:schemeClr val="tx1"/>
                          </a:solidFill>
                          <a:effectLst/>
                          <a:latin typeface="Arial" pitchFamily="34" charset="0"/>
                          <a:cs typeface="Arial"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0"/>
                  </a:ext>
                </a:extLst>
              </a:tr>
              <a:tr h="497647">
                <a:tc gridSpan="2" vMerge="1">
                  <a:txBody>
                    <a:bodyPr/>
                    <a:lstStyle/>
                    <a:p>
                      <a:pPr rtl="1"/>
                      <a:endParaRPr lang="he-IL"/>
                    </a:p>
                  </a:txBody>
                  <a:tcPr/>
                </a:tc>
                <a:tc hMerge="1"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964">
                <a:tc row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a:ln>
                            <a:noFill/>
                          </a:ln>
                          <a:solidFill>
                            <a:schemeClr val="tx1"/>
                          </a:solidFill>
                          <a:effectLst/>
                          <a:latin typeface="Arial" pitchFamily="34" charset="0"/>
                          <a:cs typeface="Arial" pitchFamily="34" charset="0"/>
                        </a:rPr>
                        <a:t>פקטור </a:t>
                      </a:r>
                      <a:r>
                        <a:rPr kumimoji="0" lang="en-US" sz="1800" b="0" i="0" u="none" strike="noStrike" cap="none" normalizeH="0" baseline="0">
                          <a:ln>
                            <a:noFill/>
                          </a:ln>
                          <a:solidFill>
                            <a:schemeClr val="tx1"/>
                          </a:solidFill>
                          <a:effectLst/>
                          <a:latin typeface="Arial" pitchFamily="34" charset="0"/>
                          <a:cs typeface="Arial" pitchFamily="34" charset="0"/>
                        </a:rPr>
                        <a:t>B</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5</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10</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647">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10</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5</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 name="Group 43">
            <a:extLst>
              <a:ext uri="{FF2B5EF4-FFF2-40B4-BE49-F238E27FC236}">
                <a16:creationId xmlns:a16="http://schemas.microsoft.com/office/drawing/2014/main" id="{CED02031-1324-B370-98E2-2EC106AB6240}"/>
              </a:ext>
            </a:extLst>
          </p:cNvPr>
          <p:cNvGraphicFramePr>
            <a:graphicFrameLocks noGrp="1"/>
          </p:cNvGraphicFramePr>
          <p:nvPr>
            <p:extLst>
              <p:ext uri="{D42A27DB-BD31-4B8C-83A1-F6EECF244321}">
                <p14:modId xmlns:p14="http://schemas.microsoft.com/office/powerpoint/2010/main" val="51144191"/>
              </p:ext>
            </p:extLst>
          </p:nvPr>
        </p:nvGraphicFramePr>
        <p:xfrm>
          <a:off x="283444" y="1075498"/>
          <a:ext cx="3347168" cy="1751677"/>
        </p:xfrm>
        <a:graphic>
          <a:graphicData uri="http://schemas.openxmlformats.org/drawingml/2006/table">
            <a:tbl>
              <a:tblPr/>
              <a:tblGrid>
                <a:gridCol w="836792">
                  <a:extLst>
                    <a:ext uri="{9D8B030D-6E8A-4147-A177-3AD203B41FA5}">
                      <a16:colId xmlns:a16="http://schemas.microsoft.com/office/drawing/2014/main" val="20000"/>
                    </a:ext>
                  </a:extLst>
                </a:gridCol>
                <a:gridCol w="836792">
                  <a:extLst>
                    <a:ext uri="{9D8B030D-6E8A-4147-A177-3AD203B41FA5}">
                      <a16:colId xmlns:a16="http://schemas.microsoft.com/office/drawing/2014/main" val="20001"/>
                    </a:ext>
                  </a:extLst>
                </a:gridCol>
                <a:gridCol w="836792">
                  <a:extLst>
                    <a:ext uri="{9D8B030D-6E8A-4147-A177-3AD203B41FA5}">
                      <a16:colId xmlns:a16="http://schemas.microsoft.com/office/drawing/2014/main" val="20002"/>
                    </a:ext>
                  </a:extLst>
                </a:gridCol>
                <a:gridCol w="836792">
                  <a:extLst>
                    <a:ext uri="{9D8B030D-6E8A-4147-A177-3AD203B41FA5}">
                      <a16:colId xmlns:a16="http://schemas.microsoft.com/office/drawing/2014/main" val="20003"/>
                    </a:ext>
                  </a:extLst>
                </a:gridCol>
              </a:tblGrid>
              <a:tr h="391723">
                <a:tc rowSpan="2"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פקטור </a:t>
                      </a:r>
                      <a:r>
                        <a:rPr kumimoji="0" lang="en-US" sz="1800" b="0" i="0" u="none" strike="noStrike" cap="none" normalizeH="0" baseline="0" dirty="0">
                          <a:ln>
                            <a:noFill/>
                          </a:ln>
                          <a:solidFill>
                            <a:schemeClr val="tx1"/>
                          </a:solidFill>
                          <a:effectLst/>
                          <a:latin typeface="Arial" pitchFamily="34" charset="0"/>
                          <a:cs typeface="Arial"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0"/>
                  </a:ext>
                </a:extLst>
              </a:tr>
              <a:tr h="390690">
                <a:tc gridSpan="2" vMerge="1">
                  <a:txBody>
                    <a:bodyPr/>
                    <a:lstStyle/>
                    <a:p>
                      <a:pPr rtl="1"/>
                      <a:endParaRPr lang="he-IL"/>
                    </a:p>
                  </a:txBody>
                  <a:tcPr/>
                </a:tc>
                <a:tc hMerge="1"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1723">
                <a:tc row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פקטור </a:t>
                      </a:r>
                      <a:r>
                        <a:rPr kumimoji="0" lang="en-US" sz="1800" b="0" i="0" u="none" strike="noStrike" cap="none" normalizeH="0" baseline="0" dirty="0">
                          <a:ln>
                            <a:noFill/>
                          </a:ln>
                          <a:solidFill>
                            <a:schemeClr val="tx1"/>
                          </a:solidFill>
                          <a:effectLst/>
                          <a:latin typeface="Arial" pitchFamily="34" charset="0"/>
                          <a:cs typeface="Arial" pitchFamily="34" charset="0"/>
                        </a:rPr>
                        <a:t>B</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5</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24</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69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10</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1800" b="0" i="0" u="none" strike="noStrike" cap="none" normalizeH="0" baseline="0" dirty="0">
                          <a:ln>
                            <a:noFill/>
                          </a:ln>
                          <a:solidFill>
                            <a:schemeClr val="tx1"/>
                          </a:solidFill>
                          <a:effectLst/>
                          <a:latin typeface="Arial" pitchFamily="34" charset="0"/>
                          <a:cs typeface="Arial" pitchFamily="34" charset="0"/>
                        </a:rPr>
                        <a:t>32</a:t>
                      </a:r>
                      <a:endParaRPr kumimoji="0" lang="ru-RU" sz="18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62008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E051-F383-01A4-6B31-7D7219955729}"/>
              </a:ext>
            </a:extLst>
          </p:cNvPr>
          <p:cNvSpPr>
            <a:spLocks noGrp="1"/>
          </p:cNvSpPr>
          <p:nvPr>
            <p:ph type="ctrTitle"/>
          </p:nvPr>
        </p:nvSpPr>
        <p:spPr/>
        <p:txBody>
          <a:bodyPr/>
          <a:lstStyle/>
          <a:p>
            <a:r>
              <a:rPr lang="he-IL" dirty="0"/>
              <a:t>מודל לתיאור התצפיות </a:t>
            </a:r>
            <a:endParaRPr lang="en-IL" dirty="0"/>
          </a:p>
        </p:txBody>
      </p:sp>
      <p:sp>
        <p:nvSpPr>
          <p:cNvPr id="4" name="Footer Placeholder 3">
            <a:extLst>
              <a:ext uri="{FF2B5EF4-FFF2-40B4-BE49-F238E27FC236}">
                <a16:creationId xmlns:a16="http://schemas.microsoft.com/office/drawing/2014/main" id="{B86B8FE5-1EBB-E1FF-58C5-DFC6AA620251}"/>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75303529-45C2-E716-9995-CF7A3A073AA4}"/>
              </a:ext>
            </a:extLst>
          </p:cNvPr>
          <p:cNvSpPr>
            <a:spLocks noGrp="1"/>
          </p:cNvSpPr>
          <p:nvPr>
            <p:ph type="sldNum" sz="quarter" idx="11"/>
          </p:nvPr>
        </p:nvSpPr>
        <p:spPr/>
        <p:txBody>
          <a:bodyPr/>
          <a:lstStyle/>
          <a:p>
            <a:fld id="{FDB471CC-1647-9041-AC92-CE8E329D9294}" type="slidenum">
              <a:rPr lang="en-US" smtClean="0"/>
              <a:pPr/>
              <a:t>23</a:t>
            </a:fld>
            <a:endParaRPr lang="en-US"/>
          </a:p>
        </p:txBody>
      </p:sp>
      <p:sp>
        <p:nvSpPr>
          <p:cNvPr id="9" name="Rectangle 2">
            <a:extLst>
              <a:ext uri="{FF2B5EF4-FFF2-40B4-BE49-F238E27FC236}">
                <a16:creationId xmlns:a16="http://schemas.microsoft.com/office/drawing/2014/main" id="{C6977D5C-6B68-0159-1CB6-75EB380FC72A}"/>
              </a:ext>
            </a:extLst>
          </p:cNvPr>
          <p:cNvSpPr txBox="1">
            <a:spLocks noChangeArrowheads="1"/>
          </p:cNvSpPr>
          <p:nvPr/>
        </p:nvSpPr>
        <p:spPr>
          <a:xfrm>
            <a:off x="2839320" y="560388"/>
            <a:ext cx="7772400" cy="808037"/>
          </a:xfrm>
          <a:prstGeom prst="rect">
            <a:avLst/>
          </a:prstGeom>
        </p:spPr>
        <p:txBody>
          <a:bodyPr vert="horz" lIns="91440" tIns="45720" rIns="91440" bIns="45720" rtlCol="0" anchor="ctr">
            <a:noAutofit/>
          </a:bodyPr>
          <a:lstStyle>
            <a:lvl1pPr algn="r" defTabSz="914400" rtl="1" eaLnBrk="1" latinLnBrk="0" hangingPunct="1">
              <a:lnSpc>
                <a:spcPct val="70000"/>
              </a:lnSpc>
              <a:spcBef>
                <a:spcPct val="0"/>
              </a:spcBef>
              <a:buNone/>
              <a:defRPr sz="3600" b="1" kern="1200" baseline="0">
                <a:solidFill>
                  <a:schemeClr val="bg2"/>
                </a:solidFill>
                <a:latin typeface="+mj-lt"/>
                <a:ea typeface="+mj-ea"/>
                <a:cs typeface="+mj-cs"/>
              </a:defRPr>
            </a:lvl1pPr>
          </a:lstStyle>
          <a:p>
            <a:endParaRPr lang="ru-RU" altLang="en-US" sz="3200" u="sng" dirty="0">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4CCDC62E-6D43-DB64-D165-F427073B802B}"/>
              </a:ext>
            </a:extLst>
          </p:cNvPr>
          <p:cNvSpPr>
            <a:spLocks noChangeArrowheads="1"/>
          </p:cNvSpPr>
          <p:nvPr/>
        </p:nvSpPr>
        <p:spPr bwMode="auto">
          <a:xfrm>
            <a:off x="1953495" y="68037"/>
            <a:ext cx="9018324"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dirty="0">
                <a:solidFill>
                  <a:schemeClr val="tx2"/>
                </a:solidFill>
                <a:latin typeface="Times New Roman" panose="02020603050405020304" pitchFamily="18" charset="0"/>
                <a:cs typeface="Times New Roman" panose="02020603050405020304" pitchFamily="18" charset="0"/>
              </a:rPr>
              <a:t>     - מספר התצפיות בכל הצטלבות של רמות של הפקטורים</a:t>
            </a:r>
            <a:br>
              <a:rPr lang="he-IL" altLang="en-US" dirty="0">
                <a:solidFill>
                  <a:schemeClr val="tx2"/>
                </a:solidFill>
                <a:latin typeface="Times New Roman" panose="02020603050405020304" pitchFamily="18" charset="0"/>
                <a:cs typeface="Times New Roman" panose="02020603050405020304" pitchFamily="18" charset="0"/>
              </a:rPr>
            </a:br>
            <a:r>
              <a:rPr lang="he-IL" altLang="en-US" dirty="0">
                <a:solidFill>
                  <a:schemeClr val="tx2"/>
                </a:solidFill>
                <a:latin typeface="Times New Roman" panose="02020603050405020304" pitchFamily="18" charset="0"/>
                <a:cs typeface="Times New Roman" panose="02020603050405020304" pitchFamily="18" charset="0"/>
              </a:rPr>
              <a:t> הממוצעים: </a:t>
            </a:r>
            <a:br>
              <a:rPr lang="he-IL" altLang="en-US" dirty="0">
                <a:solidFill>
                  <a:schemeClr val="tx2"/>
                </a:solidFill>
                <a:latin typeface="Times New Roman" panose="02020603050405020304" pitchFamily="18" charset="0"/>
                <a:cs typeface="Times New Roman" panose="02020603050405020304" pitchFamily="18" charset="0"/>
              </a:rPr>
            </a:br>
            <a:br>
              <a:rPr lang="he-IL" altLang="en-US" dirty="0">
                <a:solidFill>
                  <a:schemeClr val="tx2"/>
                </a:solidFill>
                <a:latin typeface="Times New Roman" panose="02020603050405020304" pitchFamily="18" charset="0"/>
                <a:cs typeface="Times New Roman" panose="02020603050405020304" pitchFamily="18" charset="0"/>
              </a:rPr>
            </a:br>
            <a:r>
              <a:rPr lang="he-IL" altLang="en-US" dirty="0">
                <a:solidFill>
                  <a:schemeClr val="tx2"/>
                </a:solidFill>
                <a:latin typeface="Times New Roman" panose="02020603050405020304" pitchFamily="18" charset="0"/>
                <a:cs typeface="Times New Roman" panose="02020603050405020304" pitchFamily="18" charset="0"/>
              </a:rPr>
              <a:t>    </a:t>
            </a:r>
            <a:endParaRPr lang="ru-RU" altLang="en-US" dirty="0">
              <a:solidFill>
                <a:schemeClr val="tx2"/>
              </a:solidFill>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5EA0E74F-34EB-0D4C-E411-362EA613697B}"/>
              </a:ext>
            </a:extLst>
          </p:cNvPr>
          <p:cNvSpPr>
            <a:spLocks noChangeArrowheads="1"/>
          </p:cNvSpPr>
          <p:nvPr/>
        </p:nvSpPr>
        <p:spPr bwMode="auto">
          <a:xfrm>
            <a:off x="2182095" y="3170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5">
            <a:extLst>
              <a:ext uri="{FF2B5EF4-FFF2-40B4-BE49-F238E27FC236}">
                <a16:creationId xmlns:a16="http://schemas.microsoft.com/office/drawing/2014/main" id="{AD60E7B2-8FDA-B369-71AD-037A4EE5DE84}"/>
              </a:ext>
            </a:extLst>
          </p:cNvPr>
          <p:cNvSpPr>
            <a:spLocks noChangeArrowheads="1"/>
          </p:cNvSpPr>
          <p:nvPr/>
        </p:nvSpPr>
        <p:spPr bwMode="auto">
          <a:xfrm>
            <a:off x="2182095" y="3960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6">
            <a:extLst>
              <a:ext uri="{FF2B5EF4-FFF2-40B4-BE49-F238E27FC236}">
                <a16:creationId xmlns:a16="http://schemas.microsoft.com/office/drawing/2014/main" id="{CF940DD9-FA25-66F2-96E9-6A0C47FBD690}"/>
              </a:ext>
            </a:extLst>
          </p:cNvPr>
          <p:cNvSpPr>
            <a:spLocks noChangeArrowheads="1"/>
          </p:cNvSpPr>
          <p:nvPr/>
        </p:nvSpPr>
        <p:spPr bwMode="auto">
          <a:xfrm>
            <a:off x="2182095" y="437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4" name="Object 7">
            <a:extLst>
              <a:ext uri="{FF2B5EF4-FFF2-40B4-BE49-F238E27FC236}">
                <a16:creationId xmlns:a16="http://schemas.microsoft.com/office/drawing/2014/main" id="{CB0CCF6B-5682-BA53-0219-9EE9680A53C8}"/>
              </a:ext>
            </a:extLst>
          </p:cNvPr>
          <p:cNvGraphicFramePr>
            <a:graphicFrameLocks noChangeAspect="1"/>
          </p:cNvGraphicFramePr>
          <p:nvPr>
            <p:extLst>
              <p:ext uri="{D42A27DB-BD31-4B8C-83A1-F6EECF244321}">
                <p14:modId xmlns:p14="http://schemas.microsoft.com/office/powerpoint/2010/main" val="3623033626"/>
              </p:ext>
            </p:extLst>
          </p:nvPr>
        </p:nvGraphicFramePr>
        <p:xfrm>
          <a:off x="10514883" y="1454150"/>
          <a:ext cx="227012" cy="241300"/>
        </p:xfrm>
        <a:graphic>
          <a:graphicData uri="http://schemas.openxmlformats.org/presentationml/2006/ole">
            <mc:AlternateContent xmlns:mc="http://schemas.openxmlformats.org/markup-compatibility/2006">
              <mc:Choice xmlns:v="urn:schemas-microsoft-com:vml" Requires="v">
                <p:oleObj name="Equation" r:id="rId2" imgW="190417" imgH="203112" progId="Equation.DSMT4">
                  <p:embed/>
                </p:oleObj>
              </mc:Choice>
              <mc:Fallback>
                <p:oleObj name="Equation" r:id="rId2" imgW="190417" imgH="203112" progId="Equation.DSMT4">
                  <p:embed/>
                  <p:pic>
                    <p:nvPicPr>
                      <p:cNvPr id="18440" name="Object 7">
                        <a:extLst>
                          <a:ext uri="{FF2B5EF4-FFF2-40B4-BE49-F238E27FC236}">
                            <a16:creationId xmlns:a16="http://schemas.microsoft.com/office/drawing/2014/main" id="{AE9BB3A4-01CF-AD54-150A-D538DD3A8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83" y="1454150"/>
                        <a:ext cx="2270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8">
            <a:extLst>
              <a:ext uri="{FF2B5EF4-FFF2-40B4-BE49-F238E27FC236}">
                <a16:creationId xmlns:a16="http://schemas.microsoft.com/office/drawing/2014/main" id="{7227965E-FE00-B7DE-01B0-78348232073C}"/>
              </a:ext>
            </a:extLst>
          </p:cNvPr>
          <p:cNvGraphicFramePr>
            <a:graphicFrameLocks noChangeAspect="1"/>
          </p:cNvGraphicFramePr>
          <p:nvPr>
            <p:extLst>
              <p:ext uri="{D42A27DB-BD31-4B8C-83A1-F6EECF244321}">
                <p14:modId xmlns:p14="http://schemas.microsoft.com/office/powerpoint/2010/main" val="1455857363"/>
              </p:ext>
            </p:extLst>
          </p:nvPr>
        </p:nvGraphicFramePr>
        <p:xfrm>
          <a:off x="3044108" y="3294063"/>
          <a:ext cx="6035675" cy="1014412"/>
        </p:xfrm>
        <a:graphic>
          <a:graphicData uri="http://schemas.openxmlformats.org/presentationml/2006/ole">
            <mc:AlternateContent xmlns:mc="http://schemas.openxmlformats.org/markup-compatibility/2006">
              <mc:Choice xmlns:v="urn:schemas-microsoft-com:vml" Requires="v">
                <p:oleObj name="Equation" r:id="rId4" imgW="5346700" imgH="825500" progId="Equation.DSMT4">
                  <p:embed/>
                </p:oleObj>
              </mc:Choice>
              <mc:Fallback>
                <p:oleObj name="Equation" r:id="rId4" imgW="5346700" imgH="825500" progId="Equation.DSMT4">
                  <p:embed/>
                  <p:pic>
                    <p:nvPicPr>
                      <p:cNvPr id="18441" name="Object 8">
                        <a:extLst>
                          <a:ext uri="{FF2B5EF4-FFF2-40B4-BE49-F238E27FC236}">
                            <a16:creationId xmlns:a16="http://schemas.microsoft.com/office/drawing/2014/main" id="{A63E5290-21DA-FCC5-7760-458DE8923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108" y="3294063"/>
                        <a:ext cx="60356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2">
            <a:extLst>
              <a:ext uri="{FF2B5EF4-FFF2-40B4-BE49-F238E27FC236}">
                <a16:creationId xmlns:a16="http://schemas.microsoft.com/office/drawing/2014/main" id="{CBAC4267-31A2-7B97-7551-D5EC007B6ED5}"/>
              </a:ext>
            </a:extLst>
          </p:cNvPr>
          <p:cNvGraphicFramePr>
            <a:graphicFrameLocks noChangeAspect="1"/>
          </p:cNvGraphicFramePr>
          <p:nvPr>
            <p:extLst>
              <p:ext uri="{D42A27DB-BD31-4B8C-83A1-F6EECF244321}">
                <p14:modId xmlns:p14="http://schemas.microsoft.com/office/powerpoint/2010/main" val="1721401730"/>
              </p:ext>
            </p:extLst>
          </p:nvPr>
        </p:nvGraphicFramePr>
        <p:xfrm>
          <a:off x="2961558" y="4421188"/>
          <a:ext cx="6221412" cy="998537"/>
        </p:xfrm>
        <a:graphic>
          <a:graphicData uri="http://schemas.openxmlformats.org/presentationml/2006/ole">
            <mc:AlternateContent xmlns:mc="http://schemas.openxmlformats.org/markup-compatibility/2006">
              <mc:Choice xmlns:v="urn:schemas-microsoft-com:vml" Requires="v">
                <p:oleObj name="Equation" r:id="rId6" imgW="5511800" imgH="812800" progId="Equation.DSMT4">
                  <p:embed/>
                </p:oleObj>
              </mc:Choice>
              <mc:Fallback>
                <p:oleObj name="Equation" r:id="rId6" imgW="5511800" imgH="812800" progId="Equation.DSMT4">
                  <p:embed/>
                  <p:pic>
                    <p:nvPicPr>
                      <p:cNvPr id="18442" name="Object 12">
                        <a:extLst>
                          <a:ext uri="{FF2B5EF4-FFF2-40B4-BE49-F238E27FC236}">
                            <a16:creationId xmlns:a16="http://schemas.microsoft.com/office/drawing/2014/main" id="{660E7075-32EB-237F-28F3-0B0B637D89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1558" y="4421188"/>
                        <a:ext cx="622141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3">
            <a:extLst>
              <a:ext uri="{FF2B5EF4-FFF2-40B4-BE49-F238E27FC236}">
                <a16:creationId xmlns:a16="http://schemas.microsoft.com/office/drawing/2014/main" id="{B4BE0A1F-49C4-FA4A-90C5-E31BE89CD3CB}"/>
              </a:ext>
            </a:extLst>
          </p:cNvPr>
          <p:cNvGraphicFramePr>
            <a:graphicFrameLocks noChangeAspect="1"/>
          </p:cNvGraphicFramePr>
          <p:nvPr>
            <p:extLst>
              <p:ext uri="{D42A27DB-BD31-4B8C-83A1-F6EECF244321}">
                <p14:modId xmlns:p14="http://schemas.microsoft.com/office/powerpoint/2010/main" val="1695996161"/>
              </p:ext>
            </p:extLst>
          </p:nvPr>
        </p:nvGraphicFramePr>
        <p:xfrm>
          <a:off x="3737845" y="2155825"/>
          <a:ext cx="3698875" cy="1000125"/>
        </p:xfrm>
        <a:graphic>
          <a:graphicData uri="http://schemas.openxmlformats.org/presentationml/2006/ole">
            <mc:AlternateContent xmlns:mc="http://schemas.openxmlformats.org/markup-compatibility/2006">
              <mc:Choice xmlns:v="urn:schemas-microsoft-com:vml" Requires="v">
                <p:oleObj name="Equation" r:id="rId8" imgW="3276600" imgH="812800" progId="Equation.DSMT4">
                  <p:embed/>
                </p:oleObj>
              </mc:Choice>
              <mc:Fallback>
                <p:oleObj name="Equation" r:id="rId8" imgW="3276600" imgH="812800" progId="Equation.DSMT4">
                  <p:embed/>
                  <p:pic>
                    <p:nvPicPr>
                      <p:cNvPr id="18443" name="Object 13">
                        <a:extLst>
                          <a:ext uri="{FF2B5EF4-FFF2-40B4-BE49-F238E27FC236}">
                            <a16:creationId xmlns:a16="http://schemas.microsoft.com/office/drawing/2014/main" id="{26A7B26C-D032-57D7-3CC4-7E7E4F5D1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7845" y="2155825"/>
                        <a:ext cx="36988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4">
            <a:extLst>
              <a:ext uri="{FF2B5EF4-FFF2-40B4-BE49-F238E27FC236}">
                <a16:creationId xmlns:a16="http://schemas.microsoft.com/office/drawing/2014/main" id="{00689831-5B84-02D5-9C3C-B01081C7DC60}"/>
              </a:ext>
            </a:extLst>
          </p:cNvPr>
          <p:cNvGraphicFramePr>
            <a:graphicFrameLocks noChangeAspect="1"/>
          </p:cNvGraphicFramePr>
          <p:nvPr>
            <p:extLst>
              <p:ext uri="{D42A27DB-BD31-4B8C-83A1-F6EECF244321}">
                <p14:modId xmlns:p14="http://schemas.microsoft.com/office/powerpoint/2010/main" val="1714219847"/>
              </p:ext>
            </p:extLst>
          </p:nvPr>
        </p:nvGraphicFramePr>
        <p:xfrm>
          <a:off x="3993433" y="5543550"/>
          <a:ext cx="4587875" cy="1014413"/>
        </p:xfrm>
        <a:graphic>
          <a:graphicData uri="http://schemas.openxmlformats.org/presentationml/2006/ole">
            <mc:AlternateContent xmlns:mc="http://schemas.openxmlformats.org/markup-compatibility/2006">
              <mc:Choice xmlns:v="urn:schemas-microsoft-com:vml" Requires="v">
                <p:oleObj name="Equation" r:id="rId10" imgW="4064000" imgH="825500" progId="Equation.DSMT4">
                  <p:embed/>
                </p:oleObj>
              </mc:Choice>
              <mc:Fallback>
                <p:oleObj name="Equation" r:id="rId10" imgW="4064000" imgH="825500" progId="Equation.DSMT4">
                  <p:embed/>
                  <p:pic>
                    <p:nvPicPr>
                      <p:cNvPr id="18444" name="Object 14">
                        <a:extLst>
                          <a:ext uri="{FF2B5EF4-FFF2-40B4-BE49-F238E27FC236}">
                            <a16:creationId xmlns:a16="http://schemas.microsoft.com/office/drawing/2014/main" id="{ED7A5B38-20E4-05B3-65E5-DC4E8946C0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3433" y="5543550"/>
                        <a:ext cx="45878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275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31C7-8BB7-82F9-46F7-9271C0518D27}"/>
              </a:ext>
            </a:extLst>
          </p:cNvPr>
          <p:cNvSpPr>
            <a:spLocks noGrp="1"/>
          </p:cNvSpPr>
          <p:nvPr>
            <p:ph type="ctrTitle"/>
          </p:nvPr>
        </p:nvSpPr>
        <p:spPr/>
        <p:txBody>
          <a:bodyPr/>
          <a:lstStyle/>
          <a:p>
            <a:r>
              <a:rPr lang="he-IL" dirty="0"/>
              <a:t>השערות נבחנות </a:t>
            </a:r>
            <a:endParaRPr lang="en-IL" dirty="0"/>
          </a:p>
        </p:txBody>
      </p:sp>
      <p:sp>
        <p:nvSpPr>
          <p:cNvPr id="5" name="Slide Number Placeholder 4">
            <a:extLst>
              <a:ext uri="{FF2B5EF4-FFF2-40B4-BE49-F238E27FC236}">
                <a16:creationId xmlns:a16="http://schemas.microsoft.com/office/drawing/2014/main" id="{A1F35050-AE15-7093-B609-673769525C97}"/>
              </a:ext>
            </a:extLst>
          </p:cNvPr>
          <p:cNvSpPr>
            <a:spLocks noGrp="1"/>
          </p:cNvSpPr>
          <p:nvPr>
            <p:ph type="sldNum" sz="quarter" idx="11"/>
          </p:nvPr>
        </p:nvSpPr>
        <p:spPr/>
        <p:txBody>
          <a:bodyPr/>
          <a:lstStyle/>
          <a:p>
            <a:fld id="{FDB471CC-1647-9041-AC92-CE8E329D9294}" type="slidenum">
              <a:rPr lang="en-US" smtClean="0"/>
              <a:pPr/>
              <a:t>24</a:t>
            </a:fld>
            <a:endParaRPr lang="en-US"/>
          </a:p>
        </p:txBody>
      </p:sp>
      <p:sp>
        <p:nvSpPr>
          <p:cNvPr id="6" name="Rectangle 3">
            <a:extLst>
              <a:ext uri="{FF2B5EF4-FFF2-40B4-BE49-F238E27FC236}">
                <a16:creationId xmlns:a16="http://schemas.microsoft.com/office/drawing/2014/main" id="{A87E9A87-5176-3747-0AB0-0E6FD6613D49}"/>
              </a:ext>
            </a:extLst>
          </p:cNvPr>
          <p:cNvSpPr>
            <a:spLocks noChangeArrowheads="1"/>
          </p:cNvSpPr>
          <p:nvPr/>
        </p:nvSpPr>
        <p:spPr bwMode="auto">
          <a:xfrm>
            <a:off x="2404327" y="1114202"/>
            <a:ext cx="841533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a:solidFill>
                  <a:schemeClr val="tx2"/>
                </a:solidFill>
                <a:latin typeface="Times New Roman" panose="02020603050405020304" pitchFamily="18" charset="0"/>
                <a:cs typeface="Times New Roman" panose="02020603050405020304" pitchFamily="18" charset="0"/>
              </a:rPr>
              <a:t>שלוש ההשערות:    </a:t>
            </a:r>
            <a:endParaRPr lang="ru-RU" altLang="en-US">
              <a:solidFill>
                <a:schemeClr val="tx2"/>
              </a:solidFill>
              <a:latin typeface="Times New Roman" panose="02020603050405020304" pitchFamily="18" charset="0"/>
              <a:cs typeface="Times New Roman" panose="02020603050405020304" pitchFamily="18" charset="0"/>
            </a:endParaRPr>
          </a:p>
        </p:txBody>
      </p:sp>
      <p:sp>
        <p:nvSpPr>
          <p:cNvPr id="7" name="Rectangle 4">
            <a:extLst>
              <a:ext uri="{FF2B5EF4-FFF2-40B4-BE49-F238E27FC236}">
                <a16:creationId xmlns:a16="http://schemas.microsoft.com/office/drawing/2014/main" id="{F90C9DFB-BAAC-CC93-4FDC-999186F5B176}"/>
              </a:ext>
            </a:extLst>
          </p:cNvPr>
          <p:cNvSpPr>
            <a:spLocks noChangeArrowheads="1"/>
          </p:cNvSpPr>
          <p:nvPr/>
        </p:nvSpPr>
        <p:spPr bwMode="auto">
          <a:xfrm>
            <a:off x="2074127" y="308905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8" name="Rectangle 5">
            <a:extLst>
              <a:ext uri="{FF2B5EF4-FFF2-40B4-BE49-F238E27FC236}">
                <a16:creationId xmlns:a16="http://schemas.microsoft.com/office/drawing/2014/main" id="{7717D770-CB56-B112-DC29-F14244A4819E}"/>
              </a:ext>
            </a:extLst>
          </p:cNvPr>
          <p:cNvSpPr>
            <a:spLocks noChangeArrowheads="1"/>
          </p:cNvSpPr>
          <p:nvPr/>
        </p:nvSpPr>
        <p:spPr bwMode="auto">
          <a:xfrm>
            <a:off x="2074127" y="387962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6">
            <a:extLst>
              <a:ext uri="{FF2B5EF4-FFF2-40B4-BE49-F238E27FC236}">
                <a16:creationId xmlns:a16="http://schemas.microsoft.com/office/drawing/2014/main" id="{97B5CCDF-5000-525E-AEC0-6BF2514BA184}"/>
              </a:ext>
            </a:extLst>
          </p:cNvPr>
          <p:cNvSpPr>
            <a:spLocks noChangeArrowheads="1"/>
          </p:cNvSpPr>
          <p:nvPr/>
        </p:nvSpPr>
        <p:spPr bwMode="auto">
          <a:xfrm>
            <a:off x="2074127" y="429872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0" name="Object 8">
            <a:extLst>
              <a:ext uri="{FF2B5EF4-FFF2-40B4-BE49-F238E27FC236}">
                <a16:creationId xmlns:a16="http://schemas.microsoft.com/office/drawing/2014/main" id="{7F101846-A004-DAF5-1130-6D5BAE754785}"/>
              </a:ext>
            </a:extLst>
          </p:cNvPr>
          <p:cNvGraphicFramePr>
            <a:graphicFrameLocks noChangeAspect="1"/>
          </p:cNvGraphicFramePr>
          <p:nvPr>
            <p:extLst>
              <p:ext uri="{D42A27DB-BD31-4B8C-83A1-F6EECF244321}">
                <p14:modId xmlns:p14="http://schemas.microsoft.com/office/powerpoint/2010/main" val="550812604"/>
              </p:ext>
            </p:extLst>
          </p:nvPr>
        </p:nvGraphicFramePr>
        <p:xfrm>
          <a:off x="3169502" y="1833339"/>
          <a:ext cx="3254375" cy="468313"/>
        </p:xfrm>
        <a:graphic>
          <a:graphicData uri="http://schemas.openxmlformats.org/presentationml/2006/ole">
            <mc:AlternateContent xmlns:mc="http://schemas.openxmlformats.org/markup-compatibility/2006">
              <mc:Choice xmlns:v="urn:schemas-microsoft-com:vml" Requires="v">
                <p:oleObj name="Equation" r:id="rId2" imgW="2882900" imgH="381000" progId="Equation.DSMT4">
                  <p:embed/>
                </p:oleObj>
              </mc:Choice>
              <mc:Fallback>
                <p:oleObj name="Equation" r:id="rId2" imgW="2882900" imgH="381000" progId="Equation.DSMT4">
                  <p:embed/>
                  <p:pic>
                    <p:nvPicPr>
                      <p:cNvPr id="20488" name="Object 8">
                        <a:extLst>
                          <a:ext uri="{FF2B5EF4-FFF2-40B4-BE49-F238E27FC236}">
                            <a16:creationId xmlns:a16="http://schemas.microsoft.com/office/drawing/2014/main" id="{40153172-F58D-FE45-6B70-49E723C3E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502" y="1833339"/>
                        <a:ext cx="32543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a:extLst>
              <a:ext uri="{FF2B5EF4-FFF2-40B4-BE49-F238E27FC236}">
                <a16:creationId xmlns:a16="http://schemas.microsoft.com/office/drawing/2014/main" id="{E1BE0AB0-4CC5-3F93-C691-B7CFC04D1578}"/>
              </a:ext>
            </a:extLst>
          </p:cNvPr>
          <p:cNvGraphicFramePr>
            <a:graphicFrameLocks noChangeAspect="1"/>
          </p:cNvGraphicFramePr>
          <p:nvPr>
            <p:extLst>
              <p:ext uri="{D42A27DB-BD31-4B8C-83A1-F6EECF244321}">
                <p14:modId xmlns:p14="http://schemas.microsoft.com/office/powerpoint/2010/main" val="559969097"/>
              </p:ext>
            </p:extLst>
          </p:nvPr>
        </p:nvGraphicFramePr>
        <p:xfrm>
          <a:off x="5701565" y="2527077"/>
          <a:ext cx="5175250" cy="468312"/>
        </p:xfrm>
        <a:graphic>
          <a:graphicData uri="http://schemas.openxmlformats.org/presentationml/2006/ole">
            <mc:AlternateContent xmlns:mc="http://schemas.openxmlformats.org/markup-compatibility/2006">
              <mc:Choice xmlns:v="urn:schemas-microsoft-com:vml" Requires="v">
                <p:oleObj name="Equation" r:id="rId4" imgW="4584700" imgH="381000" progId="Equation.DSMT4">
                  <p:embed/>
                </p:oleObj>
              </mc:Choice>
              <mc:Fallback>
                <p:oleObj name="Equation" r:id="rId4" imgW="4584700" imgH="381000" progId="Equation.DSMT4">
                  <p:embed/>
                  <p:pic>
                    <p:nvPicPr>
                      <p:cNvPr id="20489" name="Object 10">
                        <a:extLst>
                          <a:ext uri="{FF2B5EF4-FFF2-40B4-BE49-F238E27FC236}">
                            <a16:creationId xmlns:a16="http://schemas.microsoft.com/office/drawing/2014/main" id="{5B6E8B36-DE42-FE81-C903-F3FE11301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565" y="2527077"/>
                        <a:ext cx="51752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a:extLst>
              <a:ext uri="{FF2B5EF4-FFF2-40B4-BE49-F238E27FC236}">
                <a16:creationId xmlns:a16="http://schemas.microsoft.com/office/drawing/2014/main" id="{31970EB9-4075-6D76-55CC-C5566BC6AF52}"/>
              </a:ext>
            </a:extLst>
          </p:cNvPr>
          <p:cNvGraphicFramePr>
            <a:graphicFrameLocks noChangeAspect="1"/>
          </p:cNvGraphicFramePr>
          <p:nvPr>
            <p:extLst>
              <p:ext uri="{D42A27DB-BD31-4B8C-83A1-F6EECF244321}">
                <p14:modId xmlns:p14="http://schemas.microsoft.com/office/powerpoint/2010/main" val="2237309131"/>
              </p:ext>
            </p:extLst>
          </p:nvPr>
        </p:nvGraphicFramePr>
        <p:xfrm>
          <a:off x="3217127" y="3336702"/>
          <a:ext cx="3427413" cy="468312"/>
        </p:xfrm>
        <a:graphic>
          <a:graphicData uri="http://schemas.openxmlformats.org/presentationml/2006/ole">
            <mc:AlternateContent xmlns:mc="http://schemas.openxmlformats.org/markup-compatibility/2006">
              <mc:Choice xmlns:v="urn:schemas-microsoft-com:vml" Requires="v">
                <p:oleObj name="Equation" r:id="rId6" imgW="3035300" imgH="381000" progId="Equation.DSMT4">
                  <p:embed/>
                </p:oleObj>
              </mc:Choice>
              <mc:Fallback>
                <p:oleObj name="Equation" r:id="rId6" imgW="3035300" imgH="381000" progId="Equation.DSMT4">
                  <p:embed/>
                  <p:pic>
                    <p:nvPicPr>
                      <p:cNvPr id="20490" name="Object 11">
                        <a:extLst>
                          <a:ext uri="{FF2B5EF4-FFF2-40B4-BE49-F238E27FC236}">
                            <a16:creationId xmlns:a16="http://schemas.microsoft.com/office/drawing/2014/main" id="{24C4C07F-C345-EA0F-8D0D-CBDE7DE829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7127" y="3336702"/>
                        <a:ext cx="34274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a:extLst>
              <a:ext uri="{FF2B5EF4-FFF2-40B4-BE49-F238E27FC236}">
                <a16:creationId xmlns:a16="http://schemas.microsoft.com/office/drawing/2014/main" id="{FD859761-2020-74E8-5C8E-BB12B7BB807A}"/>
              </a:ext>
            </a:extLst>
          </p:cNvPr>
          <p:cNvGraphicFramePr>
            <a:graphicFrameLocks noChangeAspect="1"/>
          </p:cNvGraphicFramePr>
          <p:nvPr>
            <p:extLst>
              <p:ext uri="{D42A27DB-BD31-4B8C-83A1-F6EECF244321}">
                <p14:modId xmlns:p14="http://schemas.microsoft.com/office/powerpoint/2010/main" val="2954934990"/>
              </p:ext>
            </p:extLst>
          </p:nvPr>
        </p:nvGraphicFramePr>
        <p:xfrm>
          <a:off x="5653940" y="4139977"/>
          <a:ext cx="5346700" cy="514350"/>
        </p:xfrm>
        <a:graphic>
          <a:graphicData uri="http://schemas.openxmlformats.org/presentationml/2006/ole">
            <mc:AlternateContent xmlns:mc="http://schemas.openxmlformats.org/markup-compatibility/2006">
              <mc:Choice xmlns:v="urn:schemas-microsoft-com:vml" Requires="v">
                <p:oleObj name="Equation" r:id="rId8" imgW="4737100" imgH="419100" progId="Equation.DSMT4">
                  <p:embed/>
                </p:oleObj>
              </mc:Choice>
              <mc:Fallback>
                <p:oleObj name="Equation" r:id="rId8" imgW="4737100" imgH="419100" progId="Equation.DSMT4">
                  <p:embed/>
                  <p:pic>
                    <p:nvPicPr>
                      <p:cNvPr id="20491" name="Object 12">
                        <a:extLst>
                          <a:ext uri="{FF2B5EF4-FFF2-40B4-BE49-F238E27FC236}">
                            <a16:creationId xmlns:a16="http://schemas.microsoft.com/office/drawing/2014/main" id="{58C8D618-A676-79C7-FD02-803700DCBA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3940" y="4139977"/>
                        <a:ext cx="53467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a:extLst>
              <a:ext uri="{FF2B5EF4-FFF2-40B4-BE49-F238E27FC236}">
                <a16:creationId xmlns:a16="http://schemas.microsoft.com/office/drawing/2014/main" id="{50911D91-9BC9-C513-A735-648841668CB8}"/>
              </a:ext>
            </a:extLst>
          </p:cNvPr>
          <p:cNvGraphicFramePr>
            <a:graphicFrameLocks noChangeAspect="1"/>
          </p:cNvGraphicFramePr>
          <p:nvPr>
            <p:extLst>
              <p:ext uri="{D42A27DB-BD31-4B8C-83A1-F6EECF244321}">
                <p14:modId xmlns:p14="http://schemas.microsoft.com/office/powerpoint/2010/main" val="2479952974"/>
              </p:ext>
            </p:extLst>
          </p:nvPr>
        </p:nvGraphicFramePr>
        <p:xfrm>
          <a:off x="3290152" y="4905152"/>
          <a:ext cx="2724150" cy="561975"/>
        </p:xfrm>
        <a:graphic>
          <a:graphicData uri="http://schemas.openxmlformats.org/presentationml/2006/ole">
            <mc:AlternateContent xmlns:mc="http://schemas.openxmlformats.org/markup-compatibility/2006">
              <mc:Choice xmlns:v="urn:schemas-microsoft-com:vml" Requires="v">
                <p:oleObj name="Equation" r:id="rId10" imgW="2413000" imgH="457200" progId="Equation.DSMT4">
                  <p:embed/>
                </p:oleObj>
              </mc:Choice>
              <mc:Fallback>
                <p:oleObj name="Equation" r:id="rId10" imgW="2413000" imgH="457200" progId="Equation.DSMT4">
                  <p:embed/>
                  <p:pic>
                    <p:nvPicPr>
                      <p:cNvPr id="20492" name="Object 13">
                        <a:extLst>
                          <a:ext uri="{FF2B5EF4-FFF2-40B4-BE49-F238E27FC236}">
                            <a16:creationId xmlns:a16="http://schemas.microsoft.com/office/drawing/2014/main" id="{73F626D8-442C-2790-9A2A-39717AEE97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0152" y="4905152"/>
                        <a:ext cx="27241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a:extLst>
              <a:ext uri="{FF2B5EF4-FFF2-40B4-BE49-F238E27FC236}">
                <a16:creationId xmlns:a16="http://schemas.microsoft.com/office/drawing/2014/main" id="{4850D48C-6D74-C90F-E7EE-601234364700}"/>
              </a:ext>
            </a:extLst>
          </p:cNvPr>
          <p:cNvGraphicFramePr>
            <a:graphicFrameLocks noChangeAspect="1"/>
          </p:cNvGraphicFramePr>
          <p:nvPr>
            <p:extLst>
              <p:ext uri="{D42A27DB-BD31-4B8C-83A1-F6EECF244321}">
                <p14:modId xmlns:p14="http://schemas.microsoft.com/office/powerpoint/2010/main" val="1114633343"/>
              </p:ext>
            </p:extLst>
          </p:nvPr>
        </p:nvGraphicFramePr>
        <p:xfrm>
          <a:off x="5777765" y="5727477"/>
          <a:ext cx="2565400" cy="561975"/>
        </p:xfrm>
        <a:graphic>
          <a:graphicData uri="http://schemas.openxmlformats.org/presentationml/2006/ole">
            <mc:AlternateContent xmlns:mc="http://schemas.openxmlformats.org/markup-compatibility/2006">
              <mc:Choice xmlns:v="urn:schemas-microsoft-com:vml" Requires="v">
                <p:oleObj name="Equation" r:id="rId12" imgW="2273300" imgH="457200" progId="Equation.DSMT4">
                  <p:embed/>
                </p:oleObj>
              </mc:Choice>
              <mc:Fallback>
                <p:oleObj name="Equation" r:id="rId12" imgW="2273300" imgH="457200" progId="Equation.DSMT4">
                  <p:embed/>
                  <p:pic>
                    <p:nvPicPr>
                      <p:cNvPr id="20493" name="Object 14">
                        <a:extLst>
                          <a:ext uri="{FF2B5EF4-FFF2-40B4-BE49-F238E27FC236}">
                            <a16:creationId xmlns:a16="http://schemas.microsoft.com/office/drawing/2014/main" id="{578D983A-B4C2-132A-A94A-7450C4504E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7765" y="5727477"/>
                        <a:ext cx="2565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72197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30DA-4901-B5A2-62F4-2A331AED3889}"/>
              </a:ext>
            </a:extLst>
          </p:cNvPr>
          <p:cNvSpPr>
            <a:spLocks noGrp="1"/>
          </p:cNvSpPr>
          <p:nvPr>
            <p:ph type="ctrTitle"/>
          </p:nvPr>
        </p:nvSpPr>
        <p:spPr/>
        <p:txBody>
          <a:bodyPr/>
          <a:lstStyle/>
          <a:p>
            <a:r>
              <a:rPr lang="he-IL" dirty="0"/>
              <a:t>פירוק השונות בתצפיות למרכיביה </a:t>
            </a:r>
            <a:endParaRPr lang="en-IL" dirty="0"/>
          </a:p>
        </p:txBody>
      </p:sp>
      <p:sp>
        <p:nvSpPr>
          <p:cNvPr id="5" name="Slide Number Placeholder 4">
            <a:extLst>
              <a:ext uri="{FF2B5EF4-FFF2-40B4-BE49-F238E27FC236}">
                <a16:creationId xmlns:a16="http://schemas.microsoft.com/office/drawing/2014/main" id="{13C0D173-AB04-4D35-A754-88942375ECA3}"/>
              </a:ext>
            </a:extLst>
          </p:cNvPr>
          <p:cNvSpPr>
            <a:spLocks noGrp="1"/>
          </p:cNvSpPr>
          <p:nvPr>
            <p:ph type="sldNum" sz="quarter" idx="11"/>
          </p:nvPr>
        </p:nvSpPr>
        <p:spPr/>
        <p:txBody>
          <a:bodyPr/>
          <a:lstStyle/>
          <a:p>
            <a:fld id="{FDB471CC-1647-9041-AC92-CE8E329D9294}" type="slidenum">
              <a:rPr lang="en-US" smtClean="0"/>
              <a:pPr/>
              <a:t>25</a:t>
            </a:fld>
            <a:endParaRPr lang="en-US"/>
          </a:p>
        </p:txBody>
      </p:sp>
      <p:graphicFrame>
        <p:nvGraphicFramePr>
          <p:cNvPr id="6" name="Object 5">
            <a:extLst>
              <a:ext uri="{FF2B5EF4-FFF2-40B4-BE49-F238E27FC236}">
                <a16:creationId xmlns:a16="http://schemas.microsoft.com/office/drawing/2014/main" id="{3F465D2B-F325-E568-E98B-CDE545C471C6}"/>
              </a:ext>
            </a:extLst>
          </p:cNvPr>
          <p:cNvGraphicFramePr>
            <a:graphicFrameLocks noChangeAspect="1"/>
          </p:cNvGraphicFramePr>
          <p:nvPr>
            <p:extLst>
              <p:ext uri="{D42A27DB-BD31-4B8C-83A1-F6EECF244321}">
                <p14:modId xmlns:p14="http://schemas.microsoft.com/office/powerpoint/2010/main" val="4232991271"/>
              </p:ext>
            </p:extLst>
          </p:nvPr>
        </p:nvGraphicFramePr>
        <p:xfrm>
          <a:off x="1990105" y="1117648"/>
          <a:ext cx="8769350" cy="5486400"/>
        </p:xfrm>
        <a:graphic>
          <a:graphicData uri="http://schemas.openxmlformats.org/presentationml/2006/ole">
            <mc:AlternateContent xmlns:mc="http://schemas.openxmlformats.org/markup-compatibility/2006">
              <mc:Choice xmlns:v="urn:schemas-microsoft-com:vml" Requires="v">
                <p:oleObj name="Equation" r:id="rId3" imgW="8769174" imgH="5486597" progId="Equation.DSMT4">
                  <p:embed/>
                </p:oleObj>
              </mc:Choice>
              <mc:Fallback>
                <p:oleObj name="Equation" r:id="rId3" imgW="8769174" imgH="5486597" progId="Equation.DSMT4">
                  <p:embed/>
                  <p:pic>
                    <p:nvPicPr>
                      <p:cNvPr id="0" name=""/>
                      <p:cNvPicPr/>
                      <p:nvPr/>
                    </p:nvPicPr>
                    <p:blipFill>
                      <a:blip r:embed="rId4"/>
                      <a:stretch>
                        <a:fillRect/>
                      </a:stretch>
                    </p:blipFill>
                    <p:spPr>
                      <a:xfrm>
                        <a:off x="1990105" y="1117648"/>
                        <a:ext cx="8769350" cy="5486400"/>
                      </a:xfrm>
                      <a:prstGeom prst="rect">
                        <a:avLst/>
                      </a:prstGeom>
                    </p:spPr>
                  </p:pic>
                </p:oleObj>
              </mc:Fallback>
            </mc:AlternateContent>
          </a:graphicData>
        </a:graphic>
      </p:graphicFrame>
    </p:spTree>
    <p:extLst>
      <p:ext uri="{BB962C8B-B14F-4D97-AF65-F5344CB8AC3E}">
        <p14:creationId xmlns:p14="http://schemas.microsoft.com/office/powerpoint/2010/main" val="165332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2EF0-1A29-272D-7E5E-81AFF882958C}"/>
              </a:ext>
            </a:extLst>
          </p:cNvPr>
          <p:cNvSpPr>
            <a:spLocks noGrp="1"/>
          </p:cNvSpPr>
          <p:nvPr>
            <p:ph type="ctrTitle"/>
          </p:nvPr>
        </p:nvSpPr>
        <p:spPr/>
        <p:txBody>
          <a:bodyPr/>
          <a:lstStyle/>
          <a:p>
            <a:r>
              <a:rPr lang="he-IL" dirty="0"/>
              <a:t>חישוב דרגות החופש </a:t>
            </a:r>
            <a:endParaRPr lang="en-IL" dirty="0"/>
          </a:p>
        </p:txBody>
      </p:sp>
      <p:sp>
        <p:nvSpPr>
          <p:cNvPr id="5" name="Slide Number Placeholder 4">
            <a:extLst>
              <a:ext uri="{FF2B5EF4-FFF2-40B4-BE49-F238E27FC236}">
                <a16:creationId xmlns:a16="http://schemas.microsoft.com/office/drawing/2014/main" id="{0CA5C94C-8B8E-0D9A-1F00-F576D70CDF68}"/>
              </a:ext>
            </a:extLst>
          </p:cNvPr>
          <p:cNvSpPr>
            <a:spLocks noGrp="1"/>
          </p:cNvSpPr>
          <p:nvPr>
            <p:ph type="sldNum" sz="quarter" idx="11"/>
          </p:nvPr>
        </p:nvSpPr>
        <p:spPr/>
        <p:txBody>
          <a:bodyPr/>
          <a:lstStyle/>
          <a:p>
            <a:fld id="{FDB471CC-1647-9041-AC92-CE8E329D9294}" type="slidenum">
              <a:rPr lang="en-US" smtClean="0"/>
              <a:pPr/>
              <a:t>26</a:t>
            </a:fld>
            <a:endParaRPr lang="en-US"/>
          </a:p>
        </p:txBody>
      </p:sp>
      <p:sp>
        <p:nvSpPr>
          <p:cNvPr id="6" name="TextBox 5">
            <a:extLst>
              <a:ext uri="{FF2B5EF4-FFF2-40B4-BE49-F238E27FC236}">
                <a16:creationId xmlns:a16="http://schemas.microsoft.com/office/drawing/2014/main" id="{7743FA00-1502-4854-C09B-B7BF81233574}"/>
              </a:ext>
            </a:extLst>
          </p:cNvPr>
          <p:cNvSpPr txBox="1">
            <a:spLocks noRot="1" noChangeAspect="1" noMove="1" noResize="1" noEditPoints="1" noAdjustHandles="1" noChangeArrowheads="1" noChangeShapeType="1" noTextEdit="1"/>
          </p:cNvSpPr>
          <p:nvPr/>
        </p:nvSpPr>
        <p:spPr>
          <a:xfrm>
            <a:off x="550334" y="1579344"/>
            <a:ext cx="3674533" cy="430887"/>
          </a:xfrm>
          <a:prstGeom prst="rect">
            <a:avLst/>
          </a:prstGeom>
          <a:blipFill>
            <a:blip r:embed="rId3"/>
            <a:stretch>
              <a:fillRect/>
            </a:stretch>
          </a:blipFill>
        </p:spPr>
        <p:txBody>
          <a:bodyPr/>
          <a:lstStyle/>
          <a:p>
            <a:pPr>
              <a:defRPr/>
            </a:pPr>
            <a:r>
              <a:rPr lang="he-IL">
                <a:noFill/>
              </a:rPr>
              <a:t> </a:t>
            </a:r>
          </a:p>
        </p:txBody>
      </p:sp>
      <p:sp>
        <p:nvSpPr>
          <p:cNvPr id="7" name="TextBox 6">
            <a:extLst>
              <a:ext uri="{FF2B5EF4-FFF2-40B4-BE49-F238E27FC236}">
                <a16:creationId xmlns:a16="http://schemas.microsoft.com/office/drawing/2014/main" id="{3746370B-E031-C4F5-61F1-622EBF95D806}"/>
              </a:ext>
            </a:extLst>
          </p:cNvPr>
          <p:cNvSpPr txBox="1">
            <a:spLocks noRot="1" noChangeAspect="1" noMove="1" noResize="1" noEditPoints="1" noAdjustHandles="1" noChangeArrowheads="1" noChangeShapeType="1" noTextEdit="1"/>
          </p:cNvSpPr>
          <p:nvPr/>
        </p:nvSpPr>
        <p:spPr>
          <a:xfrm>
            <a:off x="270933" y="2441119"/>
            <a:ext cx="3674533" cy="430887"/>
          </a:xfrm>
          <a:prstGeom prst="rect">
            <a:avLst/>
          </a:prstGeom>
          <a:blipFill>
            <a:blip r:embed="rId4"/>
            <a:stretch>
              <a:fillRect/>
            </a:stretch>
          </a:blipFill>
        </p:spPr>
        <p:txBody>
          <a:bodyPr/>
          <a:lstStyle/>
          <a:p>
            <a:pPr>
              <a:defRPr/>
            </a:pPr>
            <a:r>
              <a:rPr lang="he-IL">
                <a:noFill/>
              </a:rPr>
              <a:t> </a:t>
            </a:r>
          </a:p>
        </p:txBody>
      </p:sp>
      <p:sp>
        <p:nvSpPr>
          <p:cNvPr id="8" name="TextBox 7">
            <a:extLst>
              <a:ext uri="{FF2B5EF4-FFF2-40B4-BE49-F238E27FC236}">
                <a16:creationId xmlns:a16="http://schemas.microsoft.com/office/drawing/2014/main" id="{6425F1EC-4CD3-B9BF-62CE-893A215DCD0D}"/>
              </a:ext>
            </a:extLst>
          </p:cNvPr>
          <p:cNvSpPr txBox="1">
            <a:spLocks noRot="1" noChangeAspect="1" noMove="1" noResize="1" noEditPoints="1" noAdjustHandles="1" noChangeArrowheads="1" noChangeShapeType="1" noTextEdit="1"/>
          </p:cNvSpPr>
          <p:nvPr/>
        </p:nvSpPr>
        <p:spPr>
          <a:xfrm>
            <a:off x="270932" y="3284874"/>
            <a:ext cx="3674533" cy="430887"/>
          </a:xfrm>
          <a:prstGeom prst="rect">
            <a:avLst/>
          </a:prstGeom>
          <a:blipFill>
            <a:blip r:embed="rId5"/>
            <a:stretch>
              <a:fillRect/>
            </a:stretch>
          </a:blipFill>
        </p:spPr>
        <p:txBody>
          <a:bodyPr/>
          <a:lstStyle/>
          <a:p>
            <a:pPr>
              <a:defRPr/>
            </a:pPr>
            <a:r>
              <a:rPr lang="he-IL">
                <a:noFill/>
              </a:rPr>
              <a:t> </a:t>
            </a:r>
          </a:p>
        </p:txBody>
      </p:sp>
      <p:sp>
        <p:nvSpPr>
          <p:cNvPr id="9" name="TextBox 8">
            <a:extLst>
              <a:ext uri="{FF2B5EF4-FFF2-40B4-BE49-F238E27FC236}">
                <a16:creationId xmlns:a16="http://schemas.microsoft.com/office/drawing/2014/main" id="{D30D5BA1-6761-5ED9-4DF9-4B10C7729D71}"/>
              </a:ext>
            </a:extLst>
          </p:cNvPr>
          <p:cNvSpPr txBox="1">
            <a:spLocks noRot="1" noChangeAspect="1" noMove="1" noResize="1" noEditPoints="1" noAdjustHandles="1" noChangeArrowheads="1" noChangeShapeType="1" noTextEdit="1"/>
          </p:cNvSpPr>
          <p:nvPr/>
        </p:nvSpPr>
        <p:spPr>
          <a:xfrm>
            <a:off x="491067" y="4131795"/>
            <a:ext cx="6705600" cy="851836"/>
          </a:xfrm>
          <a:prstGeom prst="rect">
            <a:avLst/>
          </a:prstGeom>
          <a:blipFill>
            <a:blip r:embed="rId6"/>
            <a:stretch>
              <a:fillRect/>
            </a:stretch>
          </a:blipFill>
        </p:spPr>
        <p:txBody>
          <a:bodyPr/>
          <a:lstStyle/>
          <a:p>
            <a:pPr>
              <a:defRPr/>
            </a:pPr>
            <a:r>
              <a:rPr lang="he-IL">
                <a:noFill/>
              </a:rPr>
              <a:t> </a:t>
            </a:r>
          </a:p>
        </p:txBody>
      </p:sp>
      <p:sp>
        <p:nvSpPr>
          <p:cNvPr id="10" name="TextBox 9">
            <a:extLst>
              <a:ext uri="{FF2B5EF4-FFF2-40B4-BE49-F238E27FC236}">
                <a16:creationId xmlns:a16="http://schemas.microsoft.com/office/drawing/2014/main" id="{3D9009F7-8FD4-40A3-50B4-AC2948AE8283}"/>
              </a:ext>
            </a:extLst>
          </p:cNvPr>
          <p:cNvSpPr txBox="1">
            <a:spLocks noRot="1" noChangeAspect="1" noMove="1" noResize="1" noEditPoints="1" noAdjustHandles="1" noChangeArrowheads="1" noChangeShapeType="1" noTextEdit="1"/>
          </p:cNvSpPr>
          <p:nvPr/>
        </p:nvSpPr>
        <p:spPr>
          <a:xfrm>
            <a:off x="491067" y="5467350"/>
            <a:ext cx="5901267" cy="430887"/>
          </a:xfrm>
          <a:prstGeom prst="rect">
            <a:avLst/>
          </a:prstGeom>
          <a:blipFill>
            <a:blip r:embed="rId7"/>
            <a:stretch>
              <a:fillRect/>
            </a:stretch>
          </a:blipFill>
        </p:spPr>
        <p:txBody>
          <a:bodyPr/>
          <a:lstStyle/>
          <a:p>
            <a:pPr>
              <a:defRPr/>
            </a:pPr>
            <a:r>
              <a:rPr lang="he-IL">
                <a:noFill/>
              </a:rPr>
              <a:t> </a:t>
            </a:r>
          </a:p>
        </p:txBody>
      </p:sp>
    </p:spTree>
    <p:extLst>
      <p:ext uri="{BB962C8B-B14F-4D97-AF65-F5344CB8AC3E}">
        <p14:creationId xmlns:p14="http://schemas.microsoft.com/office/powerpoint/2010/main" val="144367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72EA-2C08-41BE-E6C4-FD8819F585D1}"/>
              </a:ext>
            </a:extLst>
          </p:cNvPr>
          <p:cNvSpPr>
            <a:spLocks noGrp="1"/>
          </p:cNvSpPr>
          <p:nvPr>
            <p:ph type="ctrTitle"/>
          </p:nvPr>
        </p:nvSpPr>
        <p:spPr/>
        <p:txBody>
          <a:bodyPr/>
          <a:lstStyle/>
          <a:p>
            <a:r>
              <a:rPr lang="he-IL" dirty="0"/>
              <a:t>תוחלת ממוצעי השגיאות </a:t>
            </a:r>
            <a:endParaRPr lang="en-IL" dirty="0"/>
          </a:p>
        </p:txBody>
      </p:sp>
      <p:sp>
        <p:nvSpPr>
          <p:cNvPr id="4" name="Footer Placeholder 3">
            <a:extLst>
              <a:ext uri="{FF2B5EF4-FFF2-40B4-BE49-F238E27FC236}">
                <a16:creationId xmlns:a16="http://schemas.microsoft.com/office/drawing/2014/main" id="{E9D4097C-838E-45D2-D12C-2401427F9D86}"/>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AB29007B-1ACF-5DCE-48D7-357685377AC9}"/>
              </a:ext>
            </a:extLst>
          </p:cNvPr>
          <p:cNvSpPr>
            <a:spLocks noGrp="1"/>
          </p:cNvSpPr>
          <p:nvPr>
            <p:ph type="sldNum" sz="quarter" idx="11"/>
          </p:nvPr>
        </p:nvSpPr>
        <p:spPr/>
        <p:txBody>
          <a:bodyPr/>
          <a:lstStyle/>
          <a:p>
            <a:fld id="{FDB471CC-1647-9041-AC92-CE8E329D9294}" type="slidenum">
              <a:rPr lang="en-US" smtClean="0"/>
              <a:pPr/>
              <a:t>27</a:t>
            </a:fld>
            <a:endParaRPr lang="en-US"/>
          </a:p>
        </p:txBody>
      </p:sp>
      <p:graphicFrame>
        <p:nvGraphicFramePr>
          <p:cNvPr id="6" name="Object 5">
            <a:extLst>
              <a:ext uri="{FF2B5EF4-FFF2-40B4-BE49-F238E27FC236}">
                <a16:creationId xmlns:a16="http://schemas.microsoft.com/office/drawing/2014/main" id="{5DC55F16-11E8-759E-4DE1-C2362E41A5B2}"/>
              </a:ext>
            </a:extLst>
          </p:cNvPr>
          <p:cNvGraphicFramePr>
            <a:graphicFrameLocks noChangeAspect="1"/>
          </p:cNvGraphicFramePr>
          <p:nvPr>
            <p:extLst>
              <p:ext uri="{D42A27DB-BD31-4B8C-83A1-F6EECF244321}">
                <p14:modId xmlns:p14="http://schemas.microsoft.com/office/powerpoint/2010/main" val="811684786"/>
              </p:ext>
            </p:extLst>
          </p:nvPr>
        </p:nvGraphicFramePr>
        <p:xfrm>
          <a:off x="3095625" y="1050925"/>
          <a:ext cx="6000750" cy="4752975"/>
        </p:xfrm>
        <a:graphic>
          <a:graphicData uri="http://schemas.openxmlformats.org/presentationml/2006/ole">
            <mc:AlternateContent xmlns:mc="http://schemas.openxmlformats.org/markup-compatibility/2006">
              <mc:Choice xmlns:v="urn:schemas-microsoft-com:vml" Requires="v">
                <p:oleObj name="Equation" r:id="rId2" imgW="6000208" imgH="4753611" progId="Equation.DSMT4">
                  <p:embed/>
                </p:oleObj>
              </mc:Choice>
              <mc:Fallback>
                <p:oleObj name="Equation" r:id="rId2" imgW="6000208" imgH="4753611" progId="Equation.DSMT4">
                  <p:embed/>
                  <p:pic>
                    <p:nvPicPr>
                      <p:cNvPr id="0" name=""/>
                      <p:cNvPicPr/>
                      <p:nvPr/>
                    </p:nvPicPr>
                    <p:blipFill>
                      <a:blip r:embed="rId3"/>
                      <a:stretch>
                        <a:fillRect/>
                      </a:stretch>
                    </p:blipFill>
                    <p:spPr>
                      <a:xfrm>
                        <a:off x="3095625" y="1050925"/>
                        <a:ext cx="6000750" cy="4752975"/>
                      </a:xfrm>
                      <a:prstGeom prst="rect">
                        <a:avLst/>
                      </a:prstGeom>
                    </p:spPr>
                  </p:pic>
                </p:oleObj>
              </mc:Fallback>
            </mc:AlternateContent>
          </a:graphicData>
        </a:graphic>
      </p:graphicFrame>
    </p:spTree>
    <p:extLst>
      <p:ext uri="{BB962C8B-B14F-4D97-AF65-F5344CB8AC3E}">
        <p14:creationId xmlns:p14="http://schemas.microsoft.com/office/powerpoint/2010/main" val="65624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B9C1-4592-6A4B-A6E7-020B9F02B63E}"/>
              </a:ext>
            </a:extLst>
          </p:cNvPr>
          <p:cNvSpPr>
            <a:spLocks noGrp="1"/>
          </p:cNvSpPr>
          <p:nvPr>
            <p:ph type="ctrTitle"/>
          </p:nvPr>
        </p:nvSpPr>
        <p:spPr/>
        <p:txBody>
          <a:bodyPr/>
          <a:lstStyle/>
          <a:p>
            <a:r>
              <a:rPr lang="he-IL" dirty="0"/>
              <a:t>סיכום המבחן</a:t>
            </a:r>
            <a:endParaRPr lang="en-IL" dirty="0"/>
          </a:p>
        </p:txBody>
      </p:sp>
      <p:sp>
        <p:nvSpPr>
          <p:cNvPr id="5" name="Slide Number Placeholder 4">
            <a:extLst>
              <a:ext uri="{FF2B5EF4-FFF2-40B4-BE49-F238E27FC236}">
                <a16:creationId xmlns:a16="http://schemas.microsoft.com/office/drawing/2014/main" id="{9FF29E82-8E68-E45E-0454-C3BCAD0C9CDC}"/>
              </a:ext>
            </a:extLst>
          </p:cNvPr>
          <p:cNvSpPr>
            <a:spLocks noGrp="1"/>
          </p:cNvSpPr>
          <p:nvPr>
            <p:ph type="sldNum" sz="quarter" idx="11"/>
          </p:nvPr>
        </p:nvSpPr>
        <p:spPr/>
        <p:txBody>
          <a:bodyPr/>
          <a:lstStyle/>
          <a:p>
            <a:fld id="{FDB471CC-1647-9041-AC92-CE8E329D9294}" type="slidenum">
              <a:rPr lang="en-US" smtClean="0"/>
              <a:pPr/>
              <a:t>28</a:t>
            </a:fld>
            <a:endParaRPr lang="en-US"/>
          </a:p>
        </p:txBody>
      </p:sp>
      <p:sp>
        <p:nvSpPr>
          <p:cNvPr id="8" name="Rectangle 7">
            <a:extLst>
              <a:ext uri="{FF2B5EF4-FFF2-40B4-BE49-F238E27FC236}">
                <a16:creationId xmlns:a16="http://schemas.microsoft.com/office/drawing/2014/main" id="{5D26EDF0-C89B-6099-08A5-F47E4538152F}"/>
              </a:ext>
            </a:extLst>
          </p:cNvPr>
          <p:cNvSpPr>
            <a:spLocks noChangeArrowheads="1"/>
          </p:cNvSpPr>
          <p:nvPr/>
        </p:nvSpPr>
        <p:spPr bwMode="auto">
          <a:xfrm>
            <a:off x="158347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8">
            <a:extLst>
              <a:ext uri="{FF2B5EF4-FFF2-40B4-BE49-F238E27FC236}">
                <a16:creationId xmlns:a16="http://schemas.microsoft.com/office/drawing/2014/main" id="{1157F607-C23D-032F-672A-4562E491ECE1}"/>
              </a:ext>
            </a:extLst>
          </p:cNvPr>
          <p:cNvSpPr>
            <a:spLocks noChangeArrowheads="1"/>
          </p:cNvSpPr>
          <p:nvPr/>
        </p:nvSpPr>
        <p:spPr bwMode="auto">
          <a:xfrm>
            <a:off x="1583470"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9">
            <a:extLst>
              <a:ext uri="{FF2B5EF4-FFF2-40B4-BE49-F238E27FC236}">
                <a16:creationId xmlns:a16="http://schemas.microsoft.com/office/drawing/2014/main" id="{11DE42E2-457E-7577-F3EE-9C1F5708ADFF}"/>
              </a:ext>
            </a:extLst>
          </p:cNvPr>
          <p:cNvSpPr>
            <a:spLocks noChangeArrowheads="1"/>
          </p:cNvSpPr>
          <p:nvPr/>
        </p:nvSpPr>
        <p:spPr bwMode="auto">
          <a:xfrm>
            <a:off x="158347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1" name="Rectangle 10">
            <a:extLst>
              <a:ext uri="{FF2B5EF4-FFF2-40B4-BE49-F238E27FC236}">
                <a16:creationId xmlns:a16="http://schemas.microsoft.com/office/drawing/2014/main" id="{A1099BBE-97D1-AC1A-517B-C6E7E846F4DD}"/>
              </a:ext>
            </a:extLst>
          </p:cNvPr>
          <p:cNvSpPr>
            <a:spLocks noChangeArrowheads="1"/>
          </p:cNvSpPr>
          <p:nvPr/>
        </p:nvSpPr>
        <p:spPr bwMode="auto">
          <a:xfrm>
            <a:off x="1583470"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11">
            <a:extLst>
              <a:ext uri="{FF2B5EF4-FFF2-40B4-BE49-F238E27FC236}">
                <a16:creationId xmlns:a16="http://schemas.microsoft.com/office/drawing/2014/main" id="{163710E3-1E27-6DD8-EFFB-241CD8B6A356}"/>
              </a:ext>
            </a:extLst>
          </p:cNvPr>
          <p:cNvSpPr>
            <a:spLocks noChangeArrowheads="1"/>
          </p:cNvSpPr>
          <p:nvPr/>
        </p:nvSpPr>
        <p:spPr bwMode="auto">
          <a:xfrm>
            <a:off x="158347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12">
            <a:extLst>
              <a:ext uri="{FF2B5EF4-FFF2-40B4-BE49-F238E27FC236}">
                <a16:creationId xmlns:a16="http://schemas.microsoft.com/office/drawing/2014/main" id="{990668A7-E846-FCD9-C41C-CEA1E1BE6124}"/>
              </a:ext>
            </a:extLst>
          </p:cNvPr>
          <p:cNvSpPr>
            <a:spLocks noChangeArrowheads="1"/>
          </p:cNvSpPr>
          <p:nvPr/>
        </p:nvSpPr>
        <p:spPr bwMode="auto">
          <a:xfrm>
            <a:off x="1583470" y="364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4" name="Rectangle 13">
            <a:extLst>
              <a:ext uri="{FF2B5EF4-FFF2-40B4-BE49-F238E27FC236}">
                <a16:creationId xmlns:a16="http://schemas.microsoft.com/office/drawing/2014/main" id="{945BFEA9-D6A6-3612-AB0D-AD95D357B98B}"/>
              </a:ext>
            </a:extLst>
          </p:cNvPr>
          <p:cNvSpPr>
            <a:spLocks noChangeArrowheads="1"/>
          </p:cNvSpPr>
          <p:nvPr/>
        </p:nvSpPr>
        <p:spPr bwMode="auto">
          <a:xfrm>
            <a:off x="1583470" y="4557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5" name="Rectangle 14">
            <a:extLst>
              <a:ext uri="{FF2B5EF4-FFF2-40B4-BE49-F238E27FC236}">
                <a16:creationId xmlns:a16="http://schemas.microsoft.com/office/drawing/2014/main" id="{81D0E69C-43E0-FD7D-8701-E11DF2BD1E06}"/>
              </a:ext>
            </a:extLst>
          </p:cNvPr>
          <p:cNvSpPr>
            <a:spLocks noChangeArrowheads="1"/>
          </p:cNvSpPr>
          <p:nvPr/>
        </p:nvSpPr>
        <p:spPr bwMode="auto">
          <a:xfrm>
            <a:off x="1583470"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6" name="Rectangle 15">
            <a:extLst>
              <a:ext uri="{FF2B5EF4-FFF2-40B4-BE49-F238E27FC236}">
                <a16:creationId xmlns:a16="http://schemas.microsoft.com/office/drawing/2014/main" id="{E98AAB0A-0E71-12AF-4BDE-2077D00C6ECB}"/>
              </a:ext>
            </a:extLst>
          </p:cNvPr>
          <p:cNvSpPr>
            <a:spLocks noChangeArrowheads="1"/>
          </p:cNvSpPr>
          <p:nvPr/>
        </p:nvSpPr>
        <p:spPr bwMode="auto">
          <a:xfrm>
            <a:off x="1583470" y="3619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7" name="Rectangle 16">
            <a:extLst>
              <a:ext uri="{FF2B5EF4-FFF2-40B4-BE49-F238E27FC236}">
                <a16:creationId xmlns:a16="http://schemas.microsoft.com/office/drawing/2014/main" id="{761D2FA7-DB25-7306-A4BB-4FB7F382B370}"/>
              </a:ext>
            </a:extLst>
          </p:cNvPr>
          <p:cNvSpPr>
            <a:spLocks noChangeArrowheads="1"/>
          </p:cNvSpPr>
          <p:nvPr/>
        </p:nvSpPr>
        <p:spPr bwMode="auto">
          <a:xfrm>
            <a:off x="1583470"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8" name="Rectangle 17">
            <a:extLst>
              <a:ext uri="{FF2B5EF4-FFF2-40B4-BE49-F238E27FC236}">
                <a16:creationId xmlns:a16="http://schemas.microsoft.com/office/drawing/2014/main" id="{36E07EDD-CDAD-67BE-79A0-52055623EBDE}"/>
              </a:ext>
            </a:extLst>
          </p:cNvPr>
          <p:cNvSpPr>
            <a:spLocks noChangeArrowheads="1"/>
          </p:cNvSpPr>
          <p:nvPr/>
        </p:nvSpPr>
        <p:spPr bwMode="auto">
          <a:xfrm>
            <a:off x="1583470"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9" name="Group 103">
            <a:extLst>
              <a:ext uri="{FF2B5EF4-FFF2-40B4-BE49-F238E27FC236}">
                <a16:creationId xmlns:a16="http://schemas.microsoft.com/office/drawing/2014/main" id="{8CEAEA96-9D2A-82DE-24B1-3E839BE0620D}"/>
              </a:ext>
            </a:extLst>
          </p:cNvPr>
          <p:cNvGraphicFramePr>
            <a:graphicFrameLocks noGrp="1"/>
          </p:cNvGraphicFramePr>
          <p:nvPr>
            <p:extLst>
              <p:ext uri="{D42A27DB-BD31-4B8C-83A1-F6EECF244321}">
                <p14:modId xmlns:p14="http://schemas.microsoft.com/office/powerpoint/2010/main" val="2870232123"/>
              </p:ext>
            </p:extLst>
          </p:nvPr>
        </p:nvGraphicFramePr>
        <p:xfrm>
          <a:off x="1929545" y="1258888"/>
          <a:ext cx="8415338" cy="4819651"/>
        </p:xfrm>
        <a:graphic>
          <a:graphicData uri="http://schemas.openxmlformats.org/drawingml/2006/table">
            <a:tbl>
              <a:tblPr/>
              <a:tblGrid>
                <a:gridCol w="1917700">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1462">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928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Sum of Squares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Degrees of freedom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Mean Square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 treatments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B treatments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b</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Interaction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r>
                        <a:rPr kumimoji="0" lang="en-US" sz="2400" b="0" i="1" u="none" strike="noStrike" cap="none" normalizeH="0" baseline="0">
                          <a:ln>
                            <a:noFill/>
                          </a:ln>
                          <a:solidFill>
                            <a:schemeClr val="tx1"/>
                          </a:solidFill>
                          <a:effectLst/>
                          <a:latin typeface="Times New Roman" pitchFamily="18" charset="0"/>
                          <a:cs typeface="Times New Roman" pitchFamily="18" charset="0"/>
                        </a:rPr>
                        <a:t>a</a:t>
                      </a:r>
                      <a:r>
                        <a:rPr kumimoji="0" lang="en-US" sz="2400" b="0" i="0" u="none" strike="noStrike" cap="none" normalizeH="0" baseline="0">
                          <a:ln>
                            <a:noFill/>
                          </a:ln>
                          <a:solidFill>
                            <a:schemeClr val="tx1"/>
                          </a:solidFill>
                          <a:effectLst/>
                          <a:latin typeface="Times New Roman" pitchFamily="18" charset="0"/>
                          <a:cs typeface="Times New Roman" pitchFamily="18" charset="0"/>
                        </a:rPr>
                        <a:t>-1) (</a:t>
                      </a:r>
                      <a:r>
                        <a:rPr kumimoji="0" lang="en-US" sz="2400" b="0" i="1" u="none" strike="noStrike" cap="none" normalizeH="0" baseline="0">
                          <a:ln>
                            <a:noFill/>
                          </a:ln>
                          <a:solidFill>
                            <a:schemeClr val="tx1"/>
                          </a:solidFill>
                          <a:effectLst/>
                          <a:latin typeface="Times New Roman" pitchFamily="18" charset="0"/>
                          <a:cs typeface="Times New Roman" pitchFamily="18" charset="0"/>
                        </a:rPr>
                        <a:t>b</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Error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ab</a:t>
                      </a:r>
                      <a:r>
                        <a:rPr kumimoji="0" lang="en-US" sz="2400" b="0" i="0" u="none" strike="noStrike" cap="none" normalizeH="0" baseline="0">
                          <a:ln>
                            <a:noFill/>
                          </a:ln>
                          <a:solidFill>
                            <a:schemeClr val="tx1"/>
                          </a:solidFill>
                          <a:effectLst/>
                          <a:latin typeface="Times New Roman" pitchFamily="18" charset="0"/>
                          <a:cs typeface="Times New Roman" pitchFamily="18" charset="0"/>
                        </a:rPr>
                        <a:t>(</a:t>
                      </a:r>
                      <a:r>
                        <a:rPr kumimoji="0" lang="en-US" sz="2400" b="0" i="1" u="none" strike="noStrike" cap="none" normalizeH="0" baseline="0">
                          <a:ln>
                            <a:noFill/>
                          </a:ln>
                          <a:solidFill>
                            <a:schemeClr val="tx1"/>
                          </a:solidFill>
                          <a:effectLst/>
                          <a:latin typeface="Times New Roman" pitchFamily="18" charset="0"/>
                          <a:cs typeface="Times New Roman" pitchFamily="18" charset="0"/>
                        </a:rPr>
                        <a:t>n</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4"/>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N </a:t>
                      </a:r>
                      <a:r>
                        <a:rPr kumimoji="0" lang="en-US" sz="2400" b="0" i="0" u="none" strike="noStrike" cap="none" normalizeH="0" baseline="0">
                          <a:ln>
                            <a:noFill/>
                          </a:ln>
                          <a:solidFill>
                            <a:schemeClr val="tx1"/>
                          </a:solidFill>
                          <a:effectLst/>
                          <a:latin typeface="Times New Roman" pitchFamily="18" charset="0"/>
                          <a:cs typeface="Times New Roman"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5"/>
                  </a:ext>
                </a:extLst>
              </a:tr>
            </a:tbl>
          </a:graphicData>
        </a:graphic>
      </p:graphicFrame>
      <p:graphicFrame>
        <p:nvGraphicFramePr>
          <p:cNvPr id="20" name="Object 49">
            <a:extLst>
              <a:ext uri="{FF2B5EF4-FFF2-40B4-BE49-F238E27FC236}">
                <a16:creationId xmlns:a16="http://schemas.microsoft.com/office/drawing/2014/main" id="{A434A752-078F-0D9D-FAA4-9ED29E774682}"/>
              </a:ext>
            </a:extLst>
          </p:cNvPr>
          <p:cNvGraphicFramePr>
            <a:graphicFrameLocks noChangeAspect="1"/>
          </p:cNvGraphicFramePr>
          <p:nvPr>
            <p:extLst>
              <p:ext uri="{D42A27DB-BD31-4B8C-83A1-F6EECF244321}">
                <p14:modId xmlns:p14="http://schemas.microsoft.com/office/powerpoint/2010/main" val="558605931"/>
              </p:ext>
            </p:extLst>
          </p:nvPr>
        </p:nvGraphicFramePr>
        <p:xfrm>
          <a:off x="4394933" y="2303463"/>
          <a:ext cx="482600" cy="381000"/>
        </p:xfrm>
        <a:graphic>
          <a:graphicData uri="http://schemas.openxmlformats.org/presentationml/2006/ole">
            <mc:AlternateContent xmlns:mc="http://schemas.openxmlformats.org/markup-compatibility/2006">
              <mc:Choice xmlns:v="urn:schemas-microsoft-com:vml" Requires="v">
                <p:oleObj name="Equation" r:id="rId2" imgW="482391" imgH="380835" progId="Equation.DSMT4">
                  <p:embed/>
                </p:oleObj>
              </mc:Choice>
              <mc:Fallback>
                <p:oleObj name="Equation" r:id="rId2" imgW="482391" imgH="380835" progId="Equation.DSMT4">
                  <p:embed/>
                  <p:pic>
                    <p:nvPicPr>
                      <p:cNvPr id="28733" name="Object 49">
                        <a:extLst>
                          <a:ext uri="{FF2B5EF4-FFF2-40B4-BE49-F238E27FC236}">
                            <a16:creationId xmlns:a16="http://schemas.microsoft.com/office/drawing/2014/main" id="{4CAB7064-0918-664D-CB80-1FC18A2D3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933" y="2303463"/>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50">
            <a:extLst>
              <a:ext uri="{FF2B5EF4-FFF2-40B4-BE49-F238E27FC236}">
                <a16:creationId xmlns:a16="http://schemas.microsoft.com/office/drawing/2014/main" id="{A14D9C8C-7026-2A51-9942-46D6D42181B6}"/>
              </a:ext>
            </a:extLst>
          </p:cNvPr>
          <p:cNvGraphicFramePr>
            <a:graphicFrameLocks noChangeAspect="1"/>
          </p:cNvGraphicFramePr>
          <p:nvPr>
            <p:extLst>
              <p:ext uri="{D42A27DB-BD31-4B8C-83A1-F6EECF244321}">
                <p14:modId xmlns:p14="http://schemas.microsoft.com/office/powerpoint/2010/main" val="1105163246"/>
              </p:ext>
            </p:extLst>
          </p:nvPr>
        </p:nvGraphicFramePr>
        <p:xfrm>
          <a:off x="4272695" y="4629150"/>
          <a:ext cx="482600" cy="381000"/>
        </p:xfrm>
        <a:graphic>
          <a:graphicData uri="http://schemas.openxmlformats.org/presentationml/2006/ole">
            <mc:AlternateContent xmlns:mc="http://schemas.openxmlformats.org/markup-compatibility/2006">
              <mc:Choice xmlns:v="urn:schemas-microsoft-com:vml" Requires="v">
                <p:oleObj name="Equation" r:id="rId4" imgW="482391" imgH="380835" progId="Equation.DSMT4">
                  <p:embed/>
                </p:oleObj>
              </mc:Choice>
              <mc:Fallback>
                <p:oleObj name="Equation" r:id="rId4" imgW="482391" imgH="380835" progId="Equation.DSMT4">
                  <p:embed/>
                  <p:pic>
                    <p:nvPicPr>
                      <p:cNvPr id="28734" name="Object 50">
                        <a:extLst>
                          <a:ext uri="{FF2B5EF4-FFF2-40B4-BE49-F238E27FC236}">
                            <a16:creationId xmlns:a16="http://schemas.microsoft.com/office/drawing/2014/main" id="{BDD782A7-522F-1BED-102D-9808C782A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695" y="4629150"/>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51">
            <a:extLst>
              <a:ext uri="{FF2B5EF4-FFF2-40B4-BE49-F238E27FC236}">
                <a16:creationId xmlns:a16="http://schemas.microsoft.com/office/drawing/2014/main" id="{79BA8871-729D-18E8-9EE3-3DE24D80AD45}"/>
              </a:ext>
            </a:extLst>
          </p:cNvPr>
          <p:cNvGraphicFramePr>
            <a:graphicFrameLocks noChangeAspect="1"/>
          </p:cNvGraphicFramePr>
          <p:nvPr>
            <p:extLst>
              <p:ext uri="{D42A27DB-BD31-4B8C-83A1-F6EECF244321}">
                <p14:modId xmlns:p14="http://schemas.microsoft.com/office/powerpoint/2010/main" val="77577282"/>
              </p:ext>
            </p:extLst>
          </p:nvPr>
        </p:nvGraphicFramePr>
        <p:xfrm>
          <a:off x="4286983" y="5392738"/>
          <a:ext cx="469900" cy="381000"/>
        </p:xfrm>
        <a:graphic>
          <a:graphicData uri="http://schemas.openxmlformats.org/presentationml/2006/ole">
            <mc:AlternateContent xmlns:mc="http://schemas.openxmlformats.org/markup-compatibility/2006">
              <mc:Choice xmlns:v="urn:schemas-microsoft-com:vml" Requires="v">
                <p:oleObj name="Equation" r:id="rId6" imgW="469696" imgH="380835" progId="Equation.DSMT4">
                  <p:embed/>
                </p:oleObj>
              </mc:Choice>
              <mc:Fallback>
                <p:oleObj name="Equation" r:id="rId6" imgW="469696" imgH="380835" progId="Equation.DSMT4">
                  <p:embed/>
                  <p:pic>
                    <p:nvPicPr>
                      <p:cNvPr id="28735" name="Object 51">
                        <a:extLst>
                          <a:ext uri="{FF2B5EF4-FFF2-40B4-BE49-F238E27FC236}">
                            <a16:creationId xmlns:a16="http://schemas.microsoft.com/office/drawing/2014/main" id="{8679721A-42F6-A8E0-5E04-7F3EBC17C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983" y="5392738"/>
                        <a:ext cx="469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52">
            <a:extLst>
              <a:ext uri="{FF2B5EF4-FFF2-40B4-BE49-F238E27FC236}">
                <a16:creationId xmlns:a16="http://schemas.microsoft.com/office/drawing/2014/main" id="{DCF9F941-88F8-D9FC-1FC2-9558CE07C7C9}"/>
              </a:ext>
            </a:extLst>
          </p:cNvPr>
          <p:cNvGraphicFramePr>
            <a:graphicFrameLocks noChangeAspect="1"/>
          </p:cNvGraphicFramePr>
          <p:nvPr>
            <p:extLst>
              <p:ext uri="{D42A27DB-BD31-4B8C-83A1-F6EECF244321}">
                <p14:modId xmlns:p14="http://schemas.microsoft.com/office/powerpoint/2010/main" val="2225061543"/>
              </p:ext>
            </p:extLst>
          </p:nvPr>
        </p:nvGraphicFramePr>
        <p:xfrm>
          <a:off x="7098445" y="2274888"/>
          <a:ext cx="1181100" cy="601662"/>
        </p:xfrm>
        <a:graphic>
          <a:graphicData uri="http://schemas.openxmlformats.org/presentationml/2006/ole">
            <mc:AlternateContent xmlns:mc="http://schemas.openxmlformats.org/markup-compatibility/2006">
              <mc:Choice xmlns:v="urn:schemas-microsoft-com:vml" Requires="v">
                <p:oleObj name="Equation" r:id="rId8" imgW="1459866" imgH="723586" progId="Equation.DSMT4">
                  <p:embed/>
                </p:oleObj>
              </mc:Choice>
              <mc:Fallback>
                <p:oleObj name="Equation" r:id="rId8" imgW="1459866" imgH="723586" progId="Equation.DSMT4">
                  <p:embed/>
                  <p:pic>
                    <p:nvPicPr>
                      <p:cNvPr id="28736" name="Object 52">
                        <a:extLst>
                          <a:ext uri="{FF2B5EF4-FFF2-40B4-BE49-F238E27FC236}">
                            <a16:creationId xmlns:a16="http://schemas.microsoft.com/office/drawing/2014/main" id="{806654ED-AD40-EBB9-0B92-FF9AEF7536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8445" y="2274888"/>
                        <a:ext cx="11811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93">
            <a:extLst>
              <a:ext uri="{FF2B5EF4-FFF2-40B4-BE49-F238E27FC236}">
                <a16:creationId xmlns:a16="http://schemas.microsoft.com/office/drawing/2014/main" id="{C623F021-FFDF-12EE-EEEB-B89297BF65BA}"/>
              </a:ext>
            </a:extLst>
          </p:cNvPr>
          <p:cNvGraphicFramePr>
            <a:graphicFrameLocks noChangeAspect="1"/>
          </p:cNvGraphicFramePr>
          <p:nvPr>
            <p:extLst>
              <p:ext uri="{D42A27DB-BD31-4B8C-83A1-F6EECF244321}">
                <p14:modId xmlns:p14="http://schemas.microsoft.com/office/powerpoint/2010/main" val="289806590"/>
              </p:ext>
            </p:extLst>
          </p:nvPr>
        </p:nvGraphicFramePr>
        <p:xfrm>
          <a:off x="4339370" y="3060700"/>
          <a:ext cx="482600" cy="381000"/>
        </p:xfrm>
        <a:graphic>
          <a:graphicData uri="http://schemas.openxmlformats.org/presentationml/2006/ole">
            <mc:AlternateContent xmlns:mc="http://schemas.openxmlformats.org/markup-compatibility/2006">
              <mc:Choice xmlns:v="urn:schemas-microsoft-com:vml" Requires="v">
                <p:oleObj name="Equation" r:id="rId10" imgW="482391" imgH="380835" progId="Equation.DSMT4">
                  <p:embed/>
                </p:oleObj>
              </mc:Choice>
              <mc:Fallback>
                <p:oleObj name="Equation" r:id="rId10" imgW="482391" imgH="380835" progId="Equation.DSMT4">
                  <p:embed/>
                  <p:pic>
                    <p:nvPicPr>
                      <p:cNvPr id="28737" name="Object 93">
                        <a:extLst>
                          <a:ext uri="{FF2B5EF4-FFF2-40B4-BE49-F238E27FC236}">
                            <a16:creationId xmlns:a16="http://schemas.microsoft.com/office/drawing/2014/main" id="{21EBCA0D-E459-1623-DA39-6493D9A1E1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9370" y="3060700"/>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94">
            <a:extLst>
              <a:ext uri="{FF2B5EF4-FFF2-40B4-BE49-F238E27FC236}">
                <a16:creationId xmlns:a16="http://schemas.microsoft.com/office/drawing/2014/main" id="{5D2BABFB-64FA-A1FD-8EA0-E5F8389FC00A}"/>
              </a:ext>
            </a:extLst>
          </p:cNvPr>
          <p:cNvGraphicFramePr>
            <a:graphicFrameLocks noChangeAspect="1"/>
          </p:cNvGraphicFramePr>
          <p:nvPr>
            <p:extLst>
              <p:ext uri="{D42A27DB-BD31-4B8C-83A1-F6EECF244321}">
                <p14:modId xmlns:p14="http://schemas.microsoft.com/office/powerpoint/2010/main" val="4008962012"/>
              </p:ext>
            </p:extLst>
          </p:nvPr>
        </p:nvGraphicFramePr>
        <p:xfrm>
          <a:off x="4274283" y="3873500"/>
          <a:ext cx="596900" cy="381000"/>
        </p:xfrm>
        <a:graphic>
          <a:graphicData uri="http://schemas.openxmlformats.org/presentationml/2006/ole">
            <mc:AlternateContent xmlns:mc="http://schemas.openxmlformats.org/markup-compatibility/2006">
              <mc:Choice xmlns:v="urn:schemas-microsoft-com:vml" Requires="v">
                <p:oleObj name="Equation" r:id="rId12" imgW="596900" imgH="381000" progId="Equation.DSMT4">
                  <p:embed/>
                </p:oleObj>
              </mc:Choice>
              <mc:Fallback>
                <p:oleObj name="Equation" r:id="rId12" imgW="596900" imgH="381000" progId="Equation.DSMT4">
                  <p:embed/>
                  <p:pic>
                    <p:nvPicPr>
                      <p:cNvPr id="28738" name="Object 94">
                        <a:extLst>
                          <a:ext uri="{FF2B5EF4-FFF2-40B4-BE49-F238E27FC236}">
                            <a16:creationId xmlns:a16="http://schemas.microsoft.com/office/drawing/2014/main" id="{8A63E03B-87A9-A951-0742-BEE1F93B7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4283" y="3873500"/>
                        <a:ext cx="59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95">
            <a:extLst>
              <a:ext uri="{FF2B5EF4-FFF2-40B4-BE49-F238E27FC236}">
                <a16:creationId xmlns:a16="http://schemas.microsoft.com/office/drawing/2014/main" id="{70D86885-E924-3A00-5156-DE482FCCDE43}"/>
              </a:ext>
            </a:extLst>
          </p:cNvPr>
          <p:cNvGraphicFramePr>
            <a:graphicFrameLocks noChangeAspect="1"/>
          </p:cNvGraphicFramePr>
          <p:nvPr>
            <p:extLst>
              <p:ext uri="{D42A27DB-BD31-4B8C-83A1-F6EECF244321}">
                <p14:modId xmlns:p14="http://schemas.microsoft.com/office/powerpoint/2010/main" val="3557761999"/>
              </p:ext>
            </p:extLst>
          </p:nvPr>
        </p:nvGraphicFramePr>
        <p:xfrm>
          <a:off x="9217758" y="1477963"/>
          <a:ext cx="304800" cy="381000"/>
        </p:xfrm>
        <a:graphic>
          <a:graphicData uri="http://schemas.openxmlformats.org/presentationml/2006/ole">
            <mc:AlternateContent xmlns:mc="http://schemas.openxmlformats.org/markup-compatibility/2006">
              <mc:Choice xmlns:v="urn:schemas-microsoft-com:vml" Requires="v">
                <p:oleObj name="Equation" r:id="rId14" imgW="304668" imgH="380835" progId="Equation.DSMT4">
                  <p:embed/>
                </p:oleObj>
              </mc:Choice>
              <mc:Fallback>
                <p:oleObj name="Equation" r:id="rId14" imgW="304668" imgH="380835" progId="Equation.DSMT4">
                  <p:embed/>
                  <p:pic>
                    <p:nvPicPr>
                      <p:cNvPr id="28739" name="Object 95">
                        <a:extLst>
                          <a:ext uri="{FF2B5EF4-FFF2-40B4-BE49-F238E27FC236}">
                            <a16:creationId xmlns:a16="http://schemas.microsoft.com/office/drawing/2014/main" id="{5A6FEEAD-86D0-DB45-69A6-921B9CEE32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17758" y="1477963"/>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96">
            <a:extLst>
              <a:ext uri="{FF2B5EF4-FFF2-40B4-BE49-F238E27FC236}">
                <a16:creationId xmlns:a16="http://schemas.microsoft.com/office/drawing/2014/main" id="{1A43039E-0016-A694-CFE8-2B8E67E1995E}"/>
              </a:ext>
            </a:extLst>
          </p:cNvPr>
          <p:cNvGraphicFramePr>
            <a:graphicFrameLocks noChangeAspect="1"/>
          </p:cNvGraphicFramePr>
          <p:nvPr>
            <p:extLst>
              <p:ext uri="{D42A27DB-BD31-4B8C-83A1-F6EECF244321}">
                <p14:modId xmlns:p14="http://schemas.microsoft.com/office/powerpoint/2010/main" val="3121185143"/>
              </p:ext>
            </p:extLst>
          </p:nvPr>
        </p:nvGraphicFramePr>
        <p:xfrm>
          <a:off x="8744683" y="2212975"/>
          <a:ext cx="1165225" cy="708025"/>
        </p:xfrm>
        <a:graphic>
          <a:graphicData uri="http://schemas.openxmlformats.org/presentationml/2006/ole">
            <mc:AlternateContent xmlns:mc="http://schemas.openxmlformats.org/markup-compatibility/2006">
              <mc:Choice xmlns:v="urn:schemas-microsoft-com:vml" Requires="v">
                <p:oleObj name="Equation" r:id="rId16" imgW="1231366" imgH="799753" progId="Equation.DSMT4">
                  <p:embed/>
                </p:oleObj>
              </mc:Choice>
              <mc:Fallback>
                <p:oleObj name="Equation" r:id="rId16" imgW="1231366" imgH="799753" progId="Equation.DSMT4">
                  <p:embed/>
                  <p:pic>
                    <p:nvPicPr>
                      <p:cNvPr id="28740" name="Object 96">
                        <a:extLst>
                          <a:ext uri="{FF2B5EF4-FFF2-40B4-BE49-F238E27FC236}">
                            <a16:creationId xmlns:a16="http://schemas.microsoft.com/office/drawing/2014/main" id="{C0EF2BED-D253-EFC1-3706-FD034957DF4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44683" y="2212975"/>
                        <a:ext cx="116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97">
            <a:extLst>
              <a:ext uri="{FF2B5EF4-FFF2-40B4-BE49-F238E27FC236}">
                <a16:creationId xmlns:a16="http://schemas.microsoft.com/office/drawing/2014/main" id="{C2709AF7-7BE5-6895-CB2E-FDA0F3155C23}"/>
              </a:ext>
            </a:extLst>
          </p:cNvPr>
          <p:cNvGraphicFramePr>
            <a:graphicFrameLocks noChangeAspect="1"/>
          </p:cNvGraphicFramePr>
          <p:nvPr>
            <p:extLst>
              <p:ext uri="{D42A27DB-BD31-4B8C-83A1-F6EECF244321}">
                <p14:modId xmlns:p14="http://schemas.microsoft.com/office/powerpoint/2010/main" val="1355288533"/>
              </p:ext>
            </p:extLst>
          </p:nvPr>
        </p:nvGraphicFramePr>
        <p:xfrm>
          <a:off x="7122258" y="3060700"/>
          <a:ext cx="1169987" cy="601663"/>
        </p:xfrm>
        <a:graphic>
          <a:graphicData uri="http://schemas.openxmlformats.org/presentationml/2006/ole">
            <mc:AlternateContent xmlns:mc="http://schemas.openxmlformats.org/markup-compatibility/2006">
              <mc:Choice xmlns:v="urn:schemas-microsoft-com:vml" Requires="v">
                <p:oleObj name="Equation" r:id="rId18" imgW="1447172" imgH="723586" progId="Equation.DSMT4">
                  <p:embed/>
                </p:oleObj>
              </mc:Choice>
              <mc:Fallback>
                <p:oleObj name="Equation" r:id="rId18" imgW="1447172" imgH="723586" progId="Equation.DSMT4">
                  <p:embed/>
                  <p:pic>
                    <p:nvPicPr>
                      <p:cNvPr id="28741" name="Object 97">
                        <a:extLst>
                          <a:ext uri="{FF2B5EF4-FFF2-40B4-BE49-F238E27FC236}">
                            <a16:creationId xmlns:a16="http://schemas.microsoft.com/office/drawing/2014/main" id="{9D0E2BEA-A51F-F9ED-D769-0EEFE8E56A3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2258" y="3060700"/>
                        <a:ext cx="1169987"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98">
            <a:extLst>
              <a:ext uri="{FF2B5EF4-FFF2-40B4-BE49-F238E27FC236}">
                <a16:creationId xmlns:a16="http://schemas.microsoft.com/office/drawing/2014/main" id="{EC35DD19-0247-72E1-570A-51D1F655DDC5}"/>
              </a:ext>
            </a:extLst>
          </p:cNvPr>
          <p:cNvGraphicFramePr>
            <a:graphicFrameLocks noChangeAspect="1"/>
          </p:cNvGraphicFramePr>
          <p:nvPr>
            <p:extLst>
              <p:ext uri="{D42A27DB-BD31-4B8C-83A1-F6EECF244321}">
                <p14:modId xmlns:p14="http://schemas.microsoft.com/office/powerpoint/2010/main" val="3245650902"/>
              </p:ext>
            </p:extLst>
          </p:nvPr>
        </p:nvGraphicFramePr>
        <p:xfrm>
          <a:off x="6926995" y="3838575"/>
          <a:ext cx="1479550" cy="598488"/>
        </p:xfrm>
        <a:graphic>
          <a:graphicData uri="http://schemas.openxmlformats.org/presentationml/2006/ole">
            <mc:AlternateContent xmlns:mc="http://schemas.openxmlformats.org/markup-compatibility/2006">
              <mc:Choice xmlns:v="urn:schemas-microsoft-com:vml" Requires="v">
                <p:oleObj name="Equation" r:id="rId20" imgW="2514600" imgH="787400" progId="Equation.DSMT4">
                  <p:embed/>
                </p:oleObj>
              </mc:Choice>
              <mc:Fallback>
                <p:oleObj name="Equation" r:id="rId20" imgW="2514600" imgH="787400" progId="Equation.DSMT4">
                  <p:embed/>
                  <p:pic>
                    <p:nvPicPr>
                      <p:cNvPr id="28742" name="Object 98">
                        <a:extLst>
                          <a:ext uri="{FF2B5EF4-FFF2-40B4-BE49-F238E27FC236}">
                            <a16:creationId xmlns:a16="http://schemas.microsoft.com/office/drawing/2014/main" id="{5B177EC1-78DE-CEE9-DF40-3B83B5125AC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26995" y="3838575"/>
                        <a:ext cx="14795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99">
            <a:extLst>
              <a:ext uri="{FF2B5EF4-FFF2-40B4-BE49-F238E27FC236}">
                <a16:creationId xmlns:a16="http://schemas.microsoft.com/office/drawing/2014/main" id="{39B233C5-66FC-7803-89E9-F44083D0CA05}"/>
              </a:ext>
            </a:extLst>
          </p:cNvPr>
          <p:cNvGraphicFramePr>
            <a:graphicFrameLocks noChangeAspect="1"/>
          </p:cNvGraphicFramePr>
          <p:nvPr>
            <p:extLst>
              <p:ext uri="{D42A27DB-BD31-4B8C-83A1-F6EECF244321}">
                <p14:modId xmlns:p14="http://schemas.microsoft.com/office/powerpoint/2010/main" val="148016563"/>
              </p:ext>
            </p:extLst>
          </p:nvPr>
        </p:nvGraphicFramePr>
        <p:xfrm>
          <a:off x="6922233" y="4548188"/>
          <a:ext cx="1554162" cy="654050"/>
        </p:xfrm>
        <a:graphic>
          <a:graphicData uri="http://schemas.openxmlformats.org/presentationml/2006/ole">
            <mc:AlternateContent xmlns:mc="http://schemas.openxmlformats.org/markup-compatibility/2006">
              <mc:Choice xmlns:v="urn:schemas-microsoft-com:vml" Requires="v">
                <p:oleObj name="Equation" r:id="rId22" imgW="1993900" imgH="787400" progId="Equation.DSMT4">
                  <p:embed/>
                </p:oleObj>
              </mc:Choice>
              <mc:Fallback>
                <p:oleObj name="Equation" r:id="rId22" imgW="1993900" imgH="787400" progId="Equation.DSMT4">
                  <p:embed/>
                  <p:pic>
                    <p:nvPicPr>
                      <p:cNvPr id="28743" name="Object 99">
                        <a:extLst>
                          <a:ext uri="{FF2B5EF4-FFF2-40B4-BE49-F238E27FC236}">
                            <a16:creationId xmlns:a16="http://schemas.microsoft.com/office/drawing/2014/main" id="{DB50C323-9BF4-072D-C821-2735A48A4FF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22233" y="4548188"/>
                        <a:ext cx="155416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00">
            <a:extLst>
              <a:ext uri="{FF2B5EF4-FFF2-40B4-BE49-F238E27FC236}">
                <a16:creationId xmlns:a16="http://schemas.microsoft.com/office/drawing/2014/main" id="{46C2F0F4-4126-B9F7-3C1D-345122C7CF3A}"/>
              </a:ext>
            </a:extLst>
          </p:cNvPr>
          <p:cNvGraphicFramePr>
            <a:graphicFrameLocks noChangeAspect="1"/>
          </p:cNvGraphicFramePr>
          <p:nvPr>
            <p:extLst>
              <p:ext uri="{D42A27DB-BD31-4B8C-83A1-F6EECF244321}">
                <p14:modId xmlns:p14="http://schemas.microsoft.com/office/powerpoint/2010/main" val="2766253045"/>
              </p:ext>
            </p:extLst>
          </p:nvPr>
        </p:nvGraphicFramePr>
        <p:xfrm>
          <a:off x="8792308" y="2970213"/>
          <a:ext cx="1165225" cy="708025"/>
        </p:xfrm>
        <a:graphic>
          <a:graphicData uri="http://schemas.openxmlformats.org/presentationml/2006/ole">
            <mc:AlternateContent xmlns:mc="http://schemas.openxmlformats.org/markup-compatibility/2006">
              <mc:Choice xmlns:v="urn:schemas-microsoft-com:vml" Requires="v">
                <p:oleObj name="Equation" r:id="rId24" imgW="1231366" imgH="799753" progId="Equation.DSMT4">
                  <p:embed/>
                </p:oleObj>
              </mc:Choice>
              <mc:Fallback>
                <p:oleObj name="Equation" r:id="rId24" imgW="1231366" imgH="799753" progId="Equation.DSMT4">
                  <p:embed/>
                  <p:pic>
                    <p:nvPicPr>
                      <p:cNvPr id="28744" name="Object 100">
                        <a:extLst>
                          <a:ext uri="{FF2B5EF4-FFF2-40B4-BE49-F238E27FC236}">
                            <a16:creationId xmlns:a16="http://schemas.microsoft.com/office/drawing/2014/main" id="{CAF1A63D-C99A-F666-0F18-7C8F21DE4EB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92308" y="2970213"/>
                        <a:ext cx="116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04">
            <a:extLst>
              <a:ext uri="{FF2B5EF4-FFF2-40B4-BE49-F238E27FC236}">
                <a16:creationId xmlns:a16="http://schemas.microsoft.com/office/drawing/2014/main" id="{F18B9702-1A3D-C4C8-160B-A1A8572CE366}"/>
              </a:ext>
            </a:extLst>
          </p:cNvPr>
          <p:cNvGraphicFramePr>
            <a:graphicFrameLocks noChangeAspect="1"/>
          </p:cNvGraphicFramePr>
          <p:nvPr>
            <p:extLst>
              <p:ext uri="{D42A27DB-BD31-4B8C-83A1-F6EECF244321}">
                <p14:modId xmlns:p14="http://schemas.microsoft.com/office/powerpoint/2010/main" val="2399820159"/>
              </p:ext>
            </p:extLst>
          </p:nvPr>
        </p:nvGraphicFramePr>
        <p:xfrm>
          <a:off x="8831995" y="3821113"/>
          <a:ext cx="1273175" cy="708025"/>
        </p:xfrm>
        <a:graphic>
          <a:graphicData uri="http://schemas.openxmlformats.org/presentationml/2006/ole">
            <mc:AlternateContent xmlns:mc="http://schemas.openxmlformats.org/markup-compatibility/2006">
              <mc:Choice xmlns:v="urn:schemas-microsoft-com:vml" Requires="v">
                <p:oleObj name="Equation" r:id="rId26" imgW="1346200" imgH="800100" progId="Equation.DSMT4">
                  <p:embed/>
                </p:oleObj>
              </mc:Choice>
              <mc:Fallback>
                <p:oleObj name="Equation" r:id="rId26" imgW="1346200" imgH="800100" progId="Equation.DSMT4">
                  <p:embed/>
                  <p:pic>
                    <p:nvPicPr>
                      <p:cNvPr id="28745" name="Object 104">
                        <a:extLst>
                          <a:ext uri="{FF2B5EF4-FFF2-40B4-BE49-F238E27FC236}">
                            <a16:creationId xmlns:a16="http://schemas.microsoft.com/office/drawing/2014/main" id="{A68C883D-FDE0-CF8D-7EFB-89AEAE5292F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31995" y="3821113"/>
                        <a:ext cx="127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5664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5BE0-487E-4EF6-F4DA-2AC2DFC9D960}"/>
              </a:ext>
            </a:extLst>
          </p:cNvPr>
          <p:cNvSpPr>
            <a:spLocks noGrp="1"/>
          </p:cNvSpPr>
          <p:nvPr>
            <p:ph type="ctrTitle"/>
          </p:nvPr>
        </p:nvSpPr>
        <p:spPr/>
        <p:txBody>
          <a:bodyPr/>
          <a:lstStyle/>
          <a:p>
            <a:r>
              <a:rPr lang="he-IL" dirty="0"/>
              <a:t>אמידת הפרמטרים של המודל </a:t>
            </a:r>
            <a:endParaRPr lang="en-IL" dirty="0"/>
          </a:p>
        </p:txBody>
      </p:sp>
      <p:sp>
        <p:nvSpPr>
          <p:cNvPr id="5" name="Slide Number Placeholder 4">
            <a:extLst>
              <a:ext uri="{FF2B5EF4-FFF2-40B4-BE49-F238E27FC236}">
                <a16:creationId xmlns:a16="http://schemas.microsoft.com/office/drawing/2014/main" id="{0D35229A-B1AD-6C6C-A482-0BB7A2AEE124}"/>
              </a:ext>
            </a:extLst>
          </p:cNvPr>
          <p:cNvSpPr>
            <a:spLocks noGrp="1"/>
          </p:cNvSpPr>
          <p:nvPr>
            <p:ph type="sldNum" sz="quarter" idx="11"/>
          </p:nvPr>
        </p:nvSpPr>
        <p:spPr/>
        <p:txBody>
          <a:bodyPr/>
          <a:lstStyle/>
          <a:p>
            <a:fld id="{FDB471CC-1647-9041-AC92-CE8E329D9294}" type="slidenum">
              <a:rPr lang="en-US" smtClean="0"/>
              <a:pPr/>
              <a:t>29</a:t>
            </a:fld>
            <a:endParaRPr lang="en-US"/>
          </a:p>
        </p:txBody>
      </p:sp>
      <p:graphicFrame>
        <p:nvGraphicFramePr>
          <p:cNvPr id="6" name="Object 19">
            <a:extLst>
              <a:ext uri="{FF2B5EF4-FFF2-40B4-BE49-F238E27FC236}">
                <a16:creationId xmlns:a16="http://schemas.microsoft.com/office/drawing/2014/main" id="{EACFB7A2-9B39-C134-FE76-02630E4FE365}"/>
              </a:ext>
            </a:extLst>
          </p:cNvPr>
          <p:cNvGraphicFramePr>
            <a:graphicFrameLocks noChangeAspect="1"/>
          </p:cNvGraphicFramePr>
          <p:nvPr/>
        </p:nvGraphicFramePr>
        <p:xfrm>
          <a:off x="1625600" y="1189038"/>
          <a:ext cx="5778500" cy="1879600"/>
        </p:xfrm>
        <a:graphic>
          <a:graphicData uri="http://schemas.openxmlformats.org/presentationml/2006/ole">
            <mc:AlternateContent xmlns:mc="http://schemas.openxmlformats.org/markup-compatibility/2006">
              <mc:Choice xmlns:v="urn:schemas-microsoft-com:vml" Requires="v">
                <p:oleObj name="Equation" r:id="rId2" imgW="5778500" imgH="1879600" progId="Equation.DSMT4">
                  <p:embed/>
                </p:oleObj>
              </mc:Choice>
              <mc:Fallback>
                <p:oleObj name="Equation" r:id="rId2" imgW="5778500" imgH="1879600" progId="Equation.DSMT4">
                  <p:embed/>
                  <p:pic>
                    <p:nvPicPr>
                      <p:cNvPr id="30740" name="Object 19">
                        <a:extLst>
                          <a:ext uri="{FF2B5EF4-FFF2-40B4-BE49-F238E27FC236}">
                            <a16:creationId xmlns:a16="http://schemas.microsoft.com/office/drawing/2014/main" id="{2E7D20EC-8983-8D39-9755-F04F6E2AB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189038"/>
                        <a:ext cx="57785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1">
            <a:extLst>
              <a:ext uri="{FF2B5EF4-FFF2-40B4-BE49-F238E27FC236}">
                <a16:creationId xmlns:a16="http://schemas.microsoft.com/office/drawing/2014/main" id="{56B8BC6E-C35A-4E06-6157-0F0BD746931A}"/>
              </a:ext>
            </a:extLst>
          </p:cNvPr>
          <p:cNvGraphicFramePr>
            <a:graphicFrameLocks noChangeAspect="1"/>
          </p:cNvGraphicFramePr>
          <p:nvPr/>
        </p:nvGraphicFramePr>
        <p:xfrm>
          <a:off x="1638300" y="3436938"/>
          <a:ext cx="1866900" cy="381000"/>
        </p:xfrm>
        <a:graphic>
          <a:graphicData uri="http://schemas.openxmlformats.org/presentationml/2006/ole">
            <mc:AlternateContent xmlns:mc="http://schemas.openxmlformats.org/markup-compatibility/2006">
              <mc:Choice xmlns:v="urn:schemas-microsoft-com:vml" Requires="v">
                <p:oleObj name="Equation" r:id="rId4" imgW="1866900" imgH="381000" progId="Equation.DSMT4">
                  <p:embed/>
                </p:oleObj>
              </mc:Choice>
              <mc:Fallback>
                <p:oleObj name="Equation" r:id="rId4" imgW="1866900" imgH="381000" progId="Equation.DSMT4">
                  <p:embed/>
                  <p:pic>
                    <p:nvPicPr>
                      <p:cNvPr id="30741" name="Object 21">
                        <a:extLst>
                          <a:ext uri="{FF2B5EF4-FFF2-40B4-BE49-F238E27FC236}">
                            <a16:creationId xmlns:a16="http://schemas.microsoft.com/office/drawing/2014/main" id="{287886B9-9B29-C529-2941-105101984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300" y="3436938"/>
                        <a:ext cx="186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2">
            <a:extLst>
              <a:ext uri="{FF2B5EF4-FFF2-40B4-BE49-F238E27FC236}">
                <a16:creationId xmlns:a16="http://schemas.microsoft.com/office/drawing/2014/main" id="{EA46CB2B-DF32-F4F4-43B0-8BF389B58EFA}"/>
              </a:ext>
            </a:extLst>
          </p:cNvPr>
          <p:cNvGraphicFramePr>
            <a:graphicFrameLocks noChangeAspect="1"/>
          </p:cNvGraphicFramePr>
          <p:nvPr/>
        </p:nvGraphicFramePr>
        <p:xfrm>
          <a:off x="1673225" y="4119563"/>
          <a:ext cx="2006600" cy="419100"/>
        </p:xfrm>
        <a:graphic>
          <a:graphicData uri="http://schemas.openxmlformats.org/presentationml/2006/ole">
            <mc:AlternateContent xmlns:mc="http://schemas.openxmlformats.org/markup-compatibility/2006">
              <mc:Choice xmlns:v="urn:schemas-microsoft-com:vml" Requires="v">
                <p:oleObj name="Equation" r:id="rId6" imgW="2006600" imgH="419100" progId="Equation.DSMT4">
                  <p:embed/>
                </p:oleObj>
              </mc:Choice>
              <mc:Fallback>
                <p:oleObj name="Equation" r:id="rId6" imgW="2006600" imgH="419100" progId="Equation.DSMT4">
                  <p:embed/>
                  <p:pic>
                    <p:nvPicPr>
                      <p:cNvPr id="30742" name="Object 22">
                        <a:extLst>
                          <a:ext uri="{FF2B5EF4-FFF2-40B4-BE49-F238E27FC236}">
                            <a16:creationId xmlns:a16="http://schemas.microsoft.com/office/drawing/2014/main" id="{33D8FCCA-6721-6D60-CA58-9542505A24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3225" y="4119563"/>
                        <a:ext cx="2006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3">
            <a:extLst>
              <a:ext uri="{FF2B5EF4-FFF2-40B4-BE49-F238E27FC236}">
                <a16:creationId xmlns:a16="http://schemas.microsoft.com/office/drawing/2014/main" id="{0D3AF1BD-D860-42BA-A48D-5F4C4621A8DB}"/>
              </a:ext>
            </a:extLst>
          </p:cNvPr>
          <p:cNvGraphicFramePr>
            <a:graphicFrameLocks noChangeAspect="1"/>
          </p:cNvGraphicFramePr>
          <p:nvPr/>
        </p:nvGraphicFramePr>
        <p:xfrm>
          <a:off x="1708150" y="4811713"/>
          <a:ext cx="3581400" cy="457200"/>
        </p:xfrm>
        <a:graphic>
          <a:graphicData uri="http://schemas.openxmlformats.org/presentationml/2006/ole">
            <mc:AlternateContent xmlns:mc="http://schemas.openxmlformats.org/markup-compatibility/2006">
              <mc:Choice xmlns:v="urn:schemas-microsoft-com:vml" Requires="v">
                <p:oleObj name="Equation" r:id="rId8" imgW="3581400" imgH="457200" progId="Equation.DSMT4">
                  <p:embed/>
                </p:oleObj>
              </mc:Choice>
              <mc:Fallback>
                <p:oleObj name="Equation" r:id="rId8" imgW="3581400" imgH="457200" progId="Equation.DSMT4">
                  <p:embed/>
                  <p:pic>
                    <p:nvPicPr>
                      <p:cNvPr id="30743" name="Object 23">
                        <a:extLst>
                          <a:ext uri="{FF2B5EF4-FFF2-40B4-BE49-F238E27FC236}">
                            <a16:creationId xmlns:a16="http://schemas.microsoft.com/office/drawing/2014/main" id="{C15FEE2B-FEF7-82CB-E27C-A16AC8FA4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8150" y="4811713"/>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4">
            <a:extLst>
              <a:ext uri="{FF2B5EF4-FFF2-40B4-BE49-F238E27FC236}">
                <a16:creationId xmlns:a16="http://schemas.microsoft.com/office/drawing/2014/main" id="{3F01E532-A968-2079-C9A3-9E8E4D97DD17}"/>
              </a:ext>
            </a:extLst>
          </p:cNvPr>
          <p:cNvGraphicFramePr>
            <a:graphicFrameLocks noChangeAspect="1"/>
          </p:cNvGraphicFramePr>
          <p:nvPr/>
        </p:nvGraphicFramePr>
        <p:xfrm>
          <a:off x="1765300" y="5597525"/>
          <a:ext cx="1663700" cy="419100"/>
        </p:xfrm>
        <a:graphic>
          <a:graphicData uri="http://schemas.openxmlformats.org/presentationml/2006/ole">
            <mc:AlternateContent xmlns:mc="http://schemas.openxmlformats.org/markup-compatibility/2006">
              <mc:Choice xmlns:v="urn:schemas-microsoft-com:vml" Requires="v">
                <p:oleObj name="Equation" r:id="rId10" imgW="1663700" imgH="419100" progId="Equation.DSMT4">
                  <p:embed/>
                </p:oleObj>
              </mc:Choice>
              <mc:Fallback>
                <p:oleObj name="Equation" r:id="rId10" imgW="1663700" imgH="419100" progId="Equation.DSMT4">
                  <p:embed/>
                  <p:pic>
                    <p:nvPicPr>
                      <p:cNvPr id="30744" name="Object 24">
                        <a:extLst>
                          <a:ext uri="{FF2B5EF4-FFF2-40B4-BE49-F238E27FC236}">
                            <a16:creationId xmlns:a16="http://schemas.microsoft.com/office/drawing/2014/main" id="{66285A91-87C4-D798-177E-F1680053C3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5300" y="5597525"/>
                        <a:ext cx="166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03632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3C4E-5C7F-A354-5EA2-6E7209DF7EA2}"/>
              </a:ext>
            </a:extLst>
          </p:cNvPr>
          <p:cNvSpPr>
            <a:spLocks noGrp="1"/>
          </p:cNvSpPr>
          <p:nvPr>
            <p:ph type="ctrTitle"/>
          </p:nvPr>
        </p:nvSpPr>
        <p:spPr/>
        <p:txBody>
          <a:bodyPr/>
          <a:lstStyle/>
          <a:p>
            <a:r>
              <a:rPr lang="he-IL" dirty="0"/>
              <a:t>מודל לתיאור התצפיות - תזכורת</a:t>
            </a:r>
            <a:endParaRPr lang="en-IL" dirty="0"/>
          </a:p>
        </p:txBody>
      </p:sp>
      <p:sp>
        <p:nvSpPr>
          <p:cNvPr id="5" name="Slide Number Placeholder 4">
            <a:extLst>
              <a:ext uri="{FF2B5EF4-FFF2-40B4-BE49-F238E27FC236}">
                <a16:creationId xmlns:a16="http://schemas.microsoft.com/office/drawing/2014/main" id="{AAD65B17-F9E9-5F05-A8E3-F42DD4EAF591}"/>
              </a:ext>
            </a:extLst>
          </p:cNvPr>
          <p:cNvSpPr>
            <a:spLocks noGrp="1"/>
          </p:cNvSpPr>
          <p:nvPr>
            <p:ph type="sldNum" sz="quarter" idx="11"/>
          </p:nvPr>
        </p:nvSpPr>
        <p:spPr/>
        <p:txBody>
          <a:bodyPr/>
          <a:lstStyle/>
          <a:p>
            <a:fld id="{FDB471CC-1647-9041-AC92-CE8E329D9294}" type="slidenum">
              <a:rPr lang="en-US" smtClean="0"/>
              <a:pPr/>
              <a:t>3</a:t>
            </a:fld>
            <a:endParaRPr lang="en-US"/>
          </a:p>
        </p:txBody>
      </p:sp>
      <p:sp>
        <p:nvSpPr>
          <p:cNvPr id="6" name="Rectangle 3">
            <a:extLst>
              <a:ext uri="{FF2B5EF4-FFF2-40B4-BE49-F238E27FC236}">
                <a16:creationId xmlns:a16="http://schemas.microsoft.com/office/drawing/2014/main" id="{BBC3CAEF-C17C-E651-2324-A4A48EE99125}"/>
              </a:ext>
            </a:extLst>
          </p:cNvPr>
          <p:cNvSpPr>
            <a:spLocks noChangeArrowheads="1"/>
          </p:cNvSpPr>
          <p:nvPr/>
        </p:nvSpPr>
        <p:spPr bwMode="auto">
          <a:xfrm>
            <a:off x="3409950" y="1795737"/>
            <a:ext cx="79676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a:solidFill>
                  <a:srgbClr val="000000"/>
                </a:solidFill>
                <a:latin typeface="Times New Roman" panose="02020603050405020304" pitchFamily="18" charset="0"/>
                <a:cs typeface="Times New Roman" panose="02020603050405020304" pitchFamily="18" charset="0"/>
              </a:rPr>
              <a:t>     - התוחלת הכללית של סך התצפיות </a:t>
            </a:r>
            <a:br>
              <a:rPr lang="he-IL" altLang="en-US">
                <a:solidFill>
                  <a:srgbClr val="000000"/>
                </a:solidFill>
                <a:latin typeface="Times New Roman" panose="02020603050405020304" pitchFamily="18" charset="0"/>
                <a:cs typeface="Times New Roman" panose="02020603050405020304" pitchFamily="18" charset="0"/>
              </a:rPr>
            </a:br>
            <a:br>
              <a:rPr lang="he-IL" altLang="en-US">
                <a:solidFill>
                  <a:srgbClr val="000000"/>
                </a:solidFill>
                <a:latin typeface="Times New Roman" panose="02020603050405020304" pitchFamily="18" charset="0"/>
                <a:cs typeface="Times New Roman" panose="02020603050405020304" pitchFamily="18" charset="0"/>
              </a:rPr>
            </a:br>
            <a:r>
              <a:rPr lang="he-IL" altLang="en-US">
                <a:solidFill>
                  <a:srgbClr val="000000"/>
                </a:solidFill>
                <a:latin typeface="Times New Roman" panose="02020603050405020304" pitchFamily="18" charset="0"/>
                <a:cs typeface="Times New Roman" panose="02020603050405020304" pitchFamily="18" charset="0"/>
              </a:rPr>
              <a:t>     - גורם ההשפעה של הרמה ה-</a:t>
            </a:r>
            <a:r>
              <a:rPr lang="en-US" altLang="en-US" i="1">
                <a:solidFill>
                  <a:srgbClr val="000000"/>
                </a:solidFill>
                <a:latin typeface="Times New Roman" panose="02020603050405020304" pitchFamily="18" charset="0"/>
                <a:cs typeface="Times New Roman" panose="02020603050405020304" pitchFamily="18" charset="0"/>
              </a:rPr>
              <a:t>i</a:t>
            </a:r>
            <a:r>
              <a:rPr lang="he-IL" altLang="en-US">
                <a:solidFill>
                  <a:srgbClr val="000000"/>
                </a:solidFill>
                <a:latin typeface="Times New Roman" panose="02020603050405020304" pitchFamily="18" charset="0"/>
                <a:cs typeface="Times New Roman" panose="02020603050405020304" pitchFamily="18" charset="0"/>
              </a:rPr>
              <a:t> של הפקטור המסביר </a:t>
            </a:r>
            <a:br>
              <a:rPr lang="he-IL" altLang="en-US">
                <a:solidFill>
                  <a:srgbClr val="000000"/>
                </a:solidFill>
                <a:latin typeface="Times New Roman" panose="02020603050405020304" pitchFamily="18" charset="0"/>
                <a:cs typeface="Times New Roman" panose="02020603050405020304" pitchFamily="18" charset="0"/>
              </a:rPr>
            </a:br>
            <a:br>
              <a:rPr lang="he-IL" altLang="en-US">
                <a:solidFill>
                  <a:srgbClr val="000000"/>
                </a:solidFill>
                <a:latin typeface="Times New Roman" panose="02020603050405020304" pitchFamily="18" charset="0"/>
                <a:cs typeface="Times New Roman" panose="02020603050405020304" pitchFamily="18" charset="0"/>
              </a:rPr>
            </a:br>
            <a:r>
              <a:rPr lang="he-IL" altLang="en-US">
                <a:solidFill>
                  <a:srgbClr val="000000"/>
                </a:solidFill>
                <a:latin typeface="Times New Roman" panose="02020603050405020304" pitchFamily="18" charset="0"/>
                <a:cs typeface="Times New Roman" panose="02020603050405020304" pitchFamily="18" charset="0"/>
              </a:rPr>
              <a:t>    - גורם רעש אקראי עבור התצפית ה-</a:t>
            </a:r>
            <a:r>
              <a:rPr lang="en-US" altLang="en-US" i="1">
                <a:solidFill>
                  <a:srgbClr val="000000"/>
                </a:solidFill>
                <a:latin typeface="Times New Roman" panose="02020603050405020304" pitchFamily="18" charset="0"/>
                <a:cs typeface="Times New Roman" panose="02020603050405020304" pitchFamily="18" charset="0"/>
              </a:rPr>
              <a:t>j</a:t>
            </a:r>
            <a:r>
              <a:rPr lang="he-IL" altLang="en-US">
                <a:solidFill>
                  <a:srgbClr val="000000"/>
                </a:solidFill>
                <a:latin typeface="Times New Roman" panose="02020603050405020304" pitchFamily="18" charset="0"/>
                <a:cs typeface="Times New Roman" panose="02020603050405020304" pitchFamily="18" charset="0"/>
              </a:rPr>
              <a:t> שנלקחה מהרמה</a:t>
            </a:r>
            <a:br>
              <a:rPr lang="he-IL" altLang="en-US">
                <a:solidFill>
                  <a:srgbClr val="000000"/>
                </a:solidFill>
                <a:latin typeface="Times New Roman" panose="02020603050405020304" pitchFamily="18" charset="0"/>
                <a:cs typeface="Times New Roman" panose="02020603050405020304" pitchFamily="18" charset="0"/>
              </a:rPr>
            </a:br>
            <a:r>
              <a:rPr lang="he-IL" altLang="en-US">
                <a:solidFill>
                  <a:srgbClr val="000000"/>
                </a:solidFill>
                <a:latin typeface="Times New Roman" panose="02020603050405020304" pitchFamily="18" charset="0"/>
                <a:cs typeface="Times New Roman" panose="02020603050405020304" pitchFamily="18" charset="0"/>
              </a:rPr>
              <a:t>       ה-</a:t>
            </a:r>
            <a:r>
              <a:rPr lang="en-US" altLang="en-US" i="1">
                <a:solidFill>
                  <a:srgbClr val="000000"/>
                </a:solidFill>
                <a:latin typeface="Times New Roman" panose="02020603050405020304" pitchFamily="18" charset="0"/>
                <a:cs typeface="Times New Roman" panose="02020603050405020304" pitchFamily="18" charset="0"/>
              </a:rPr>
              <a:t>i</a:t>
            </a:r>
            <a:r>
              <a:rPr lang="he-IL" altLang="en-US">
                <a:solidFill>
                  <a:srgbClr val="000000"/>
                </a:solidFill>
                <a:latin typeface="Times New Roman" panose="02020603050405020304" pitchFamily="18" charset="0"/>
                <a:cs typeface="Times New Roman" panose="02020603050405020304" pitchFamily="18" charset="0"/>
              </a:rPr>
              <a:t> של הפקטור המסביר</a:t>
            </a:r>
            <a:br>
              <a:rPr lang="he-IL" altLang="en-US">
                <a:solidFill>
                  <a:srgbClr val="000000"/>
                </a:solidFill>
                <a:latin typeface="Times New Roman" panose="02020603050405020304" pitchFamily="18" charset="0"/>
                <a:cs typeface="Times New Roman" panose="02020603050405020304" pitchFamily="18" charset="0"/>
              </a:rPr>
            </a:br>
            <a:br>
              <a:rPr lang="he-IL" altLang="en-US">
                <a:solidFill>
                  <a:srgbClr val="000000"/>
                </a:solidFill>
                <a:latin typeface="Times New Roman" panose="02020603050405020304" pitchFamily="18" charset="0"/>
                <a:cs typeface="Times New Roman" panose="02020603050405020304" pitchFamily="18" charset="0"/>
              </a:rPr>
            </a:br>
            <a:r>
              <a:rPr lang="he-IL" altLang="en-US">
                <a:solidFill>
                  <a:srgbClr val="000000"/>
                </a:solidFill>
                <a:latin typeface="Times New Roman" panose="02020603050405020304" pitchFamily="18" charset="0"/>
                <a:cs typeface="Times New Roman" panose="02020603050405020304" pitchFamily="18" charset="0"/>
              </a:rPr>
              <a:t>    - שונות אחידה </a:t>
            </a:r>
            <a:br>
              <a:rPr lang="he-IL" altLang="en-US">
                <a:solidFill>
                  <a:srgbClr val="000000"/>
                </a:solidFill>
                <a:latin typeface="Times New Roman" panose="02020603050405020304" pitchFamily="18" charset="0"/>
                <a:cs typeface="Times New Roman" panose="02020603050405020304" pitchFamily="18" charset="0"/>
              </a:rPr>
            </a:br>
            <a:endParaRPr lang="en-US" altLang="en-US">
              <a:solidFill>
                <a:srgbClr val="000000"/>
              </a:solidFill>
              <a:latin typeface="Times New Roman" panose="02020603050405020304" pitchFamily="18" charset="0"/>
              <a:cs typeface="Times New Roman" panose="02020603050405020304" pitchFamily="18" charset="0"/>
            </a:endParaRPr>
          </a:p>
        </p:txBody>
      </p:sp>
      <p:sp>
        <p:nvSpPr>
          <p:cNvPr id="7" name="Rectangle 4">
            <a:extLst>
              <a:ext uri="{FF2B5EF4-FFF2-40B4-BE49-F238E27FC236}">
                <a16:creationId xmlns:a16="http://schemas.microsoft.com/office/drawing/2014/main" id="{FFAD7AA1-8AAA-A0F9-BF54-3775F37B2BFB}"/>
              </a:ext>
            </a:extLst>
          </p:cNvPr>
          <p:cNvSpPr>
            <a:spLocks noChangeArrowheads="1"/>
          </p:cNvSpPr>
          <p:nvPr/>
        </p:nvSpPr>
        <p:spPr bwMode="auto">
          <a:xfrm>
            <a:off x="2659062" y="2651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graphicFrame>
        <p:nvGraphicFramePr>
          <p:cNvPr id="8" name="Object 5">
            <a:extLst>
              <a:ext uri="{FF2B5EF4-FFF2-40B4-BE49-F238E27FC236}">
                <a16:creationId xmlns:a16="http://schemas.microsoft.com/office/drawing/2014/main" id="{A4A31ABC-82FC-5120-4DC2-9F704F53050C}"/>
              </a:ext>
            </a:extLst>
          </p:cNvPr>
          <p:cNvGraphicFramePr>
            <a:graphicFrameLocks noChangeAspect="1"/>
          </p:cNvGraphicFramePr>
          <p:nvPr>
            <p:extLst>
              <p:ext uri="{D42A27DB-BD31-4B8C-83A1-F6EECF244321}">
                <p14:modId xmlns:p14="http://schemas.microsoft.com/office/powerpoint/2010/main" val="3676392196"/>
              </p:ext>
            </p:extLst>
          </p:nvPr>
        </p:nvGraphicFramePr>
        <p:xfrm>
          <a:off x="5927725" y="1229000"/>
          <a:ext cx="1866900" cy="420687"/>
        </p:xfrm>
        <a:graphic>
          <a:graphicData uri="http://schemas.openxmlformats.org/presentationml/2006/ole">
            <mc:AlternateContent xmlns:mc="http://schemas.openxmlformats.org/markup-compatibility/2006">
              <mc:Choice xmlns:v="urn:schemas-microsoft-com:vml" Requires="v">
                <p:oleObj name="Equation" r:id="rId2" imgW="1866900" imgH="419100" progId="Equation.DSMT4">
                  <p:embed/>
                </p:oleObj>
              </mc:Choice>
              <mc:Fallback>
                <p:oleObj name="Equation" r:id="rId2" imgW="1866900" imgH="419100" progId="Equation.DSMT4">
                  <p:embed/>
                  <p:pic>
                    <p:nvPicPr>
                      <p:cNvPr id="81926" name="Object 5">
                        <a:extLst>
                          <a:ext uri="{FF2B5EF4-FFF2-40B4-BE49-F238E27FC236}">
                            <a16:creationId xmlns:a16="http://schemas.microsoft.com/office/drawing/2014/main" id="{032D3F6B-FD62-234F-C96C-D3198DE6A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725" y="1229000"/>
                        <a:ext cx="18669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a:extLst>
              <a:ext uri="{FF2B5EF4-FFF2-40B4-BE49-F238E27FC236}">
                <a16:creationId xmlns:a16="http://schemas.microsoft.com/office/drawing/2014/main" id="{E26A7F1C-A509-D92F-58FE-2B226E6DE769}"/>
              </a:ext>
            </a:extLst>
          </p:cNvPr>
          <p:cNvSpPr>
            <a:spLocks noChangeArrowheads="1"/>
          </p:cNvSpPr>
          <p:nvPr/>
        </p:nvSpPr>
        <p:spPr bwMode="auto">
          <a:xfrm>
            <a:off x="2659062" y="3441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sp>
        <p:nvSpPr>
          <p:cNvPr id="10" name="Rectangle 7">
            <a:extLst>
              <a:ext uri="{FF2B5EF4-FFF2-40B4-BE49-F238E27FC236}">
                <a16:creationId xmlns:a16="http://schemas.microsoft.com/office/drawing/2014/main" id="{FBF9E6EA-984E-31FE-D377-1B6272A2EA35}"/>
              </a:ext>
            </a:extLst>
          </p:cNvPr>
          <p:cNvSpPr>
            <a:spLocks noChangeArrowheads="1"/>
          </p:cNvSpPr>
          <p:nvPr/>
        </p:nvSpPr>
        <p:spPr bwMode="auto">
          <a:xfrm>
            <a:off x="2659062" y="3861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solidFill>
                <a:srgbClr val="000000"/>
              </a:solidFill>
            </a:endParaRPr>
          </a:p>
        </p:txBody>
      </p:sp>
      <p:graphicFrame>
        <p:nvGraphicFramePr>
          <p:cNvPr id="11" name="Object 8">
            <a:extLst>
              <a:ext uri="{FF2B5EF4-FFF2-40B4-BE49-F238E27FC236}">
                <a16:creationId xmlns:a16="http://schemas.microsoft.com/office/drawing/2014/main" id="{85B24A61-23D8-ECF7-B417-0CB2E12C157E}"/>
              </a:ext>
            </a:extLst>
          </p:cNvPr>
          <p:cNvGraphicFramePr>
            <a:graphicFrameLocks noChangeAspect="1"/>
          </p:cNvGraphicFramePr>
          <p:nvPr>
            <p:extLst>
              <p:ext uri="{D42A27DB-BD31-4B8C-83A1-F6EECF244321}">
                <p14:modId xmlns:p14="http://schemas.microsoft.com/office/powerpoint/2010/main" val="1161155426"/>
              </p:ext>
            </p:extLst>
          </p:nvPr>
        </p:nvGraphicFramePr>
        <p:xfrm>
          <a:off x="10885487" y="1883050"/>
          <a:ext cx="287338" cy="301625"/>
        </p:xfrm>
        <a:graphic>
          <a:graphicData uri="http://schemas.openxmlformats.org/presentationml/2006/ole">
            <mc:AlternateContent xmlns:mc="http://schemas.openxmlformats.org/markup-compatibility/2006">
              <mc:Choice xmlns:v="urn:schemas-microsoft-com:vml" Requires="v">
                <p:oleObj name="Equation" r:id="rId4" imgW="241195" imgH="253890" progId="Equation.DSMT4">
                  <p:embed/>
                </p:oleObj>
              </mc:Choice>
              <mc:Fallback>
                <p:oleObj name="Equation" r:id="rId4" imgW="241195" imgH="253890" progId="Equation.DSMT4">
                  <p:embed/>
                  <p:pic>
                    <p:nvPicPr>
                      <p:cNvPr id="81929" name="Object 8">
                        <a:extLst>
                          <a:ext uri="{FF2B5EF4-FFF2-40B4-BE49-F238E27FC236}">
                            <a16:creationId xmlns:a16="http://schemas.microsoft.com/office/drawing/2014/main" id="{205CA783-34D5-2D18-B299-A53231AA9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5487" y="1883050"/>
                        <a:ext cx="2873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9">
            <a:extLst>
              <a:ext uri="{FF2B5EF4-FFF2-40B4-BE49-F238E27FC236}">
                <a16:creationId xmlns:a16="http://schemas.microsoft.com/office/drawing/2014/main" id="{F8340801-FF1E-C603-D2CB-2240289E054B}"/>
              </a:ext>
            </a:extLst>
          </p:cNvPr>
          <p:cNvGraphicFramePr>
            <a:graphicFrameLocks noChangeAspect="1"/>
          </p:cNvGraphicFramePr>
          <p:nvPr>
            <p:extLst>
              <p:ext uri="{D42A27DB-BD31-4B8C-83A1-F6EECF244321}">
                <p14:modId xmlns:p14="http://schemas.microsoft.com/office/powerpoint/2010/main" val="2199679366"/>
              </p:ext>
            </p:extLst>
          </p:nvPr>
        </p:nvGraphicFramePr>
        <p:xfrm>
          <a:off x="10890250" y="2760937"/>
          <a:ext cx="257175" cy="430213"/>
        </p:xfrm>
        <a:graphic>
          <a:graphicData uri="http://schemas.openxmlformats.org/presentationml/2006/ole">
            <mc:AlternateContent xmlns:mc="http://schemas.openxmlformats.org/markup-compatibility/2006">
              <mc:Choice xmlns:v="urn:schemas-microsoft-com:vml" Requires="v">
                <p:oleObj name="Equation" r:id="rId6" imgW="228600" imgH="381000" progId="Equation.DSMT4">
                  <p:embed/>
                </p:oleObj>
              </mc:Choice>
              <mc:Fallback>
                <p:oleObj name="Equation" r:id="rId6" imgW="228600" imgH="381000" progId="Equation.DSMT4">
                  <p:embed/>
                  <p:pic>
                    <p:nvPicPr>
                      <p:cNvPr id="81930" name="Object 9">
                        <a:extLst>
                          <a:ext uri="{FF2B5EF4-FFF2-40B4-BE49-F238E27FC236}">
                            <a16:creationId xmlns:a16="http://schemas.microsoft.com/office/drawing/2014/main" id="{3A365FF1-8BBC-B1A1-2DDD-94E3ED84A6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0250" y="2760937"/>
                        <a:ext cx="257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0">
            <a:extLst>
              <a:ext uri="{FF2B5EF4-FFF2-40B4-BE49-F238E27FC236}">
                <a16:creationId xmlns:a16="http://schemas.microsoft.com/office/drawing/2014/main" id="{FB94D834-ED9B-4A14-CCA0-29C61C794503}"/>
              </a:ext>
            </a:extLst>
          </p:cNvPr>
          <p:cNvGraphicFramePr>
            <a:graphicFrameLocks noChangeAspect="1"/>
          </p:cNvGraphicFramePr>
          <p:nvPr>
            <p:extLst>
              <p:ext uri="{D42A27DB-BD31-4B8C-83A1-F6EECF244321}">
                <p14:modId xmlns:p14="http://schemas.microsoft.com/office/powerpoint/2010/main" val="1946289366"/>
              </p:ext>
            </p:extLst>
          </p:nvPr>
        </p:nvGraphicFramePr>
        <p:xfrm>
          <a:off x="10942637" y="3756300"/>
          <a:ext cx="320675" cy="461962"/>
        </p:xfrm>
        <a:graphic>
          <a:graphicData uri="http://schemas.openxmlformats.org/presentationml/2006/ole">
            <mc:AlternateContent xmlns:mc="http://schemas.openxmlformats.org/markup-compatibility/2006">
              <mc:Choice xmlns:v="urn:schemas-microsoft-com:vml" Requires="v">
                <p:oleObj name="Equation" r:id="rId8" imgW="291973" imgH="418918" progId="Equation.DSMT4">
                  <p:embed/>
                </p:oleObj>
              </mc:Choice>
              <mc:Fallback>
                <p:oleObj name="Equation" r:id="rId8" imgW="291973" imgH="418918" progId="Equation.DSMT4">
                  <p:embed/>
                  <p:pic>
                    <p:nvPicPr>
                      <p:cNvPr id="81931" name="Object 10">
                        <a:extLst>
                          <a:ext uri="{FF2B5EF4-FFF2-40B4-BE49-F238E27FC236}">
                            <a16:creationId xmlns:a16="http://schemas.microsoft.com/office/drawing/2014/main" id="{EB823712-DF57-E8EA-7402-580D4DA27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2637" y="3756300"/>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
            <a:extLst>
              <a:ext uri="{FF2B5EF4-FFF2-40B4-BE49-F238E27FC236}">
                <a16:creationId xmlns:a16="http://schemas.microsoft.com/office/drawing/2014/main" id="{80E14DE2-24D7-F0A5-5CD8-037167240346}"/>
              </a:ext>
            </a:extLst>
          </p:cNvPr>
          <p:cNvGraphicFramePr>
            <a:graphicFrameLocks noChangeAspect="1"/>
          </p:cNvGraphicFramePr>
          <p:nvPr>
            <p:extLst>
              <p:ext uri="{D42A27DB-BD31-4B8C-83A1-F6EECF244321}">
                <p14:modId xmlns:p14="http://schemas.microsoft.com/office/powerpoint/2010/main" val="3343154936"/>
              </p:ext>
            </p:extLst>
          </p:nvPr>
        </p:nvGraphicFramePr>
        <p:xfrm>
          <a:off x="5140325" y="4519887"/>
          <a:ext cx="1801812" cy="488950"/>
        </p:xfrm>
        <a:graphic>
          <a:graphicData uri="http://schemas.openxmlformats.org/presentationml/2006/ole">
            <mc:AlternateContent xmlns:mc="http://schemas.openxmlformats.org/markup-compatibility/2006">
              <mc:Choice xmlns:v="urn:schemas-microsoft-com:vml" Requires="v">
                <p:oleObj name="Equation" r:id="rId10" imgW="1689100" imgH="457200" progId="Equation.DSMT4">
                  <p:embed/>
                </p:oleObj>
              </mc:Choice>
              <mc:Fallback>
                <p:oleObj name="Equation" r:id="rId10" imgW="1689100" imgH="457200" progId="Equation.DSMT4">
                  <p:embed/>
                  <p:pic>
                    <p:nvPicPr>
                      <p:cNvPr id="81932" name="Object 11">
                        <a:extLst>
                          <a:ext uri="{FF2B5EF4-FFF2-40B4-BE49-F238E27FC236}">
                            <a16:creationId xmlns:a16="http://schemas.microsoft.com/office/drawing/2014/main" id="{573745BD-6598-6157-D6B5-EC45ABB14D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0325" y="4519887"/>
                        <a:ext cx="18018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2">
            <a:extLst>
              <a:ext uri="{FF2B5EF4-FFF2-40B4-BE49-F238E27FC236}">
                <a16:creationId xmlns:a16="http://schemas.microsoft.com/office/drawing/2014/main" id="{FF3B977F-E6E3-BD53-4463-7E70FE07208D}"/>
              </a:ext>
            </a:extLst>
          </p:cNvPr>
          <p:cNvGraphicFramePr>
            <a:graphicFrameLocks noChangeAspect="1"/>
          </p:cNvGraphicFramePr>
          <p:nvPr>
            <p:extLst>
              <p:ext uri="{D42A27DB-BD31-4B8C-83A1-F6EECF244321}">
                <p14:modId xmlns:p14="http://schemas.microsoft.com/office/powerpoint/2010/main" val="389180165"/>
              </p:ext>
            </p:extLst>
          </p:nvPr>
        </p:nvGraphicFramePr>
        <p:xfrm>
          <a:off x="10898187" y="5140600"/>
          <a:ext cx="458788" cy="460375"/>
        </p:xfrm>
        <a:graphic>
          <a:graphicData uri="http://schemas.openxmlformats.org/presentationml/2006/ole">
            <mc:AlternateContent xmlns:mc="http://schemas.openxmlformats.org/markup-compatibility/2006">
              <mc:Choice xmlns:v="urn:schemas-microsoft-com:vml" Requires="v">
                <p:oleObj name="Equation" r:id="rId12" imgW="342751" imgH="342751" progId="Equation.DSMT4">
                  <p:embed/>
                </p:oleObj>
              </mc:Choice>
              <mc:Fallback>
                <p:oleObj name="Equation" r:id="rId12" imgW="342751" imgH="342751" progId="Equation.DSMT4">
                  <p:embed/>
                  <p:pic>
                    <p:nvPicPr>
                      <p:cNvPr id="81933" name="Object 12">
                        <a:extLst>
                          <a:ext uri="{FF2B5EF4-FFF2-40B4-BE49-F238E27FC236}">
                            <a16:creationId xmlns:a16="http://schemas.microsoft.com/office/drawing/2014/main" id="{5042F435-B5AF-70F3-FD2B-AF624F415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98187" y="5140600"/>
                        <a:ext cx="458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3">
            <a:extLst>
              <a:ext uri="{FF2B5EF4-FFF2-40B4-BE49-F238E27FC236}">
                <a16:creationId xmlns:a16="http://schemas.microsoft.com/office/drawing/2014/main" id="{2CDC952D-8CE0-2EE0-0695-F7DF28EDD952}"/>
              </a:ext>
            </a:extLst>
          </p:cNvPr>
          <p:cNvGraphicFramePr>
            <a:graphicFrameLocks noChangeAspect="1"/>
          </p:cNvGraphicFramePr>
          <p:nvPr>
            <p:extLst>
              <p:ext uri="{D42A27DB-BD31-4B8C-83A1-F6EECF244321}">
                <p14:modId xmlns:p14="http://schemas.microsoft.com/office/powerpoint/2010/main" val="1111349362"/>
              </p:ext>
            </p:extLst>
          </p:nvPr>
        </p:nvGraphicFramePr>
        <p:xfrm>
          <a:off x="6069012" y="3273700"/>
          <a:ext cx="1816100" cy="447675"/>
        </p:xfrm>
        <a:graphic>
          <a:graphicData uri="http://schemas.openxmlformats.org/presentationml/2006/ole">
            <mc:AlternateContent xmlns:mc="http://schemas.openxmlformats.org/markup-compatibility/2006">
              <mc:Choice xmlns:v="urn:schemas-microsoft-com:vml" Requires="v">
                <p:oleObj name="Equation" r:id="rId14" imgW="1701800" imgH="419100" progId="Equation.DSMT4">
                  <p:embed/>
                </p:oleObj>
              </mc:Choice>
              <mc:Fallback>
                <p:oleObj name="Equation" r:id="rId14" imgW="1701800" imgH="419100" progId="Equation.DSMT4">
                  <p:embed/>
                  <p:pic>
                    <p:nvPicPr>
                      <p:cNvPr id="81934" name="Object 13">
                        <a:extLst>
                          <a:ext uri="{FF2B5EF4-FFF2-40B4-BE49-F238E27FC236}">
                            <a16:creationId xmlns:a16="http://schemas.microsoft.com/office/drawing/2014/main" id="{4E8BDB1B-29D1-8FFC-D500-7AC72BEBC2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9012" y="3273700"/>
                        <a:ext cx="18161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93328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47035-8199-5F57-C35B-C72B4487AC11}"/>
              </a:ext>
            </a:extLst>
          </p:cNvPr>
          <p:cNvSpPr>
            <a:spLocks noGrp="1"/>
          </p:cNvSpPr>
          <p:nvPr>
            <p:ph type="ctrTitle"/>
          </p:nvPr>
        </p:nvSpPr>
        <p:spPr/>
        <p:txBody>
          <a:bodyPr/>
          <a:lstStyle/>
          <a:p>
            <a:r>
              <a:rPr lang="he-IL" dirty="0"/>
              <a:t>דוגמא </a:t>
            </a:r>
            <a:endParaRPr lang="en-IL" dirty="0"/>
          </a:p>
        </p:txBody>
      </p:sp>
      <p:sp>
        <p:nvSpPr>
          <p:cNvPr id="3" name="Subtitle 2">
            <a:extLst>
              <a:ext uri="{FF2B5EF4-FFF2-40B4-BE49-F238E27FC236}">
                <a16:creationId xmlns:a16="http://schemas.microsoft.com/office/drawing/2014/main" id="{87B86CCE-A51E-48C4-0A92-B1B8612A321F}"/>
              </a:ext>
            </a:extLst>
          </p:cNvPr>
          <p:cNvSpPr>
            <a:spLocks noGrp="1"/>
          </p:cNvSpPr>
          <p:nvPr>
            <p:ph type="subTitle" idx="1"/>
          </p:nvPr>
        </p:nvSpPr>
        <p:spPr>
          <a:xfrm>
            <a:off x="680224" y="1474435"/>
            <a:ext cx="10622775" cy="3929428"/>
          </a:xfrm>
        </p:spPr>
        <p:txBody>
          <a:bodyPr/>
          <a:lstStyle/>
          <a:p>
            <a:r>
              <a:rPr lang="he-IL" altLang="en-US" sz="3200" dirty="0">
                <a:solidFill>
                  <a:schemeClr val="tx2"/>
                </a:solidFill>
                <a:latin typeface="Times New Roman" panose="02020603050405020304" pitchFamily="18" charset="0"/>
                <a:cs typeface="Times New Roman" panose="02020603050405020304" pitchFamily="18" charset="0"/>
              </a:rPr>
              <a:t>מהנדס אחראי על תכנון סוללה למכשיר שמיועד לעבוד בתנאים קיצוניים של חום וקור. הוא רוצה לבחון השפעה של שני גורמים על אורך חיי הסוללה: סוג החומר שישמש לייצור הסוללה (יש שלושה חומרים אפשריים) וטמפרטורה של הסביבה. המהנדס יודע כי הסוללה תופעל בשלוש רמות טמפרטורה אופייניות. הוא אסף ארבע תצפיות מכל קומבינציה אפשרית (סה"כ 36 תצפיות) והתצפיות מתוארת בטבלה הבאה: </a:t>
            </a: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r>
              <a:rPr lang="he-IL" altLang="en-US" sz="3200" dirty="0">
                <a:solidFill>
                  <a:schemeClr val="tx2"/>
                </a:solidFill>
                <a:latin typeface="Times New Roman" panose="02020603050405020304" pitchFamily="18" charset="0"/>
                <a:cs typeface="Times New Roman" panose="02020603050405020304" pitchFamily="18" charset="0"/>
              </a:rPr>
              <a:t>    </a:t>
            </a:r>
            <a:endParaRPr lang="ru-RU" altLang="en-US" sz="3200" dirty="0">
              <a:solidFill>
                <a:schemeClr val="tx2"/>
              </a:solidFill>
              <a:latin typeface="Times New Roman" panose="02020603050405020304" pitchFamily="18" charset="0"/>
              <a:cs typeface="Times New Roman" panose="02020603050405020304" pitchFamily="18" charset="0"/>
            </a:endParaRPr>
          </a:p>
          <a:p>
            <a:endParaRPr lang="en-IL" sz="3200" dirty="0"/>
          </a:p>
        </p:txBody>
      </p:sp>
      <p:sp>
        <p:nvSpPr>
          <p:cNvPr id="4" name="Footer Placeholder 3">
            <a:extLst>
              <a:ext uri="{FF2B5EF4-FFF2-40B4-BE49-F238E27FC236}">
                <a16:creationId xmlns:a16="http://schemas.microsoft.com/office/drawing/2014/main" id="{EF7F8666-50C6-BC3A-229D-CEBC20BD697D}"/>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AAC90E40-E64A-DCBF-8F8A-00AD73AF834B}"/>
              </a:ext>
            </a:extLst>
          </p:cNvPr>
          <p:cNvSpPr>
            <a:spLocks noGrp="1"/>
          </p:cNvSpPr>
          <p:nvPr>
            <p:ph type="sldNum" sz="quarter" idx="11"/>
          </p:nvPr>
        </p:nvSpPr>
        <p:spPr/>
        <p:txBody>
          <a:bodyPr/>
          <a:lstStyle/>
          <a:p>
            <a:fld id="{FDB471CC-1647-9041-AC92-CE8E329D9294}" type="slidenum">
              <a:rPr lang="en-US" smtClean="0"/>
              <a:pPr/>
              <a:t>30</a:t>
            </a:fld>
            <a:endParaRPr lang="en-US"/>
          </a:p>
        </p:txBody>
      </p:sp>
    </p:spTree>
    <p:extLst>
      <p:ext uri="{BB962C8B-B14F-4D97-AF65-F5344CB8AC3E}">
        <p14:creationId xmlns:p14="http://schemas.microsoft.com/office/powerpoint/2010/main" val="84496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18F6-E665-91D9-F38C-C4EEB7913A59}"/>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8B2E18DF-46EE-6E6A-F1D8-484A7AB93135}"/>
              </a:ext>
            </a:extLst>
          </p:cNvPr>
          <p:cNvSpPr>
            <a:spLocks noGrp="1"/>
          </p:cNvSpPr>
          <p:nvPr>
            <p:ph type="sldNum" sz="quarter" idx="11"/>
          </p:nvPr>
        </p:nvSpPr>
        <p:spPr/>
        <p:txBody>
          <a:bodyPr/>
          <a:lstStyle/>
          <a:p>
            <a:fld id="{FDB471CC-1647-9041-AC92-CE8E329D9294}" type="slidenum">
              <a:rPr lang="en-US" smtClean="0"/>
              <a:pPr/>
              <a:t>31</a:t>
            </a:fld>
            <a:endParaRPr lang="en-US"/>
          </a:p>
        </p:txBody>
      </p:sp>
      <p:graphicFrame>
        <p:nvGraphicFramePr>
          <p:cNvPr id="6" name="Group 145">
            <a:extLst>
              <a:ext uri="{FF2B5EF4-FFF2-40B4-BE49-F238E27FC236}">
                <a16:creationId xmlns:a16="http://schemas.microsoft.com/office/drawing/2014/main" id="{32EF78C0-B803-6C2E-E719-00F73C0607EF}"/>
              </a:ext>
            </a:extLst>
          </p:cNvPr>
          <p:cNvGraphicFramePr>
            <a:graphicFrameLocks noGrp="1"/>
          </p:cNvGraphicFramePr>
          <p:nvPr>
            <p:extLst>
              <p:ext uri="{D42A27DB-BD31-4B8C-83A1-F6EECF244321}">
                <p14:modId xmlns:p14="http://schemas.microsoft.com/office/powerpoint/2010/main" val="886149728"/>
              </p:ext>
            </p:extLst>
          </p:nvPr>
        </p:nvGraphicFramePr>
        <p:xfrm>
          <a:off x="1587539" y="1143000"/>
          <a:ext cx="8534400" cy="45720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4064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רמת הטמפרטורה</a:t>
                      </a:r>
                      <a:endParaRPr kumimoji="0" lang="ru-RU"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4064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סוג החומר</a:t>
                      </a:r>
                      <a:endParaRPr kumimoji="0" lang="ru-RU"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1"/>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155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180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150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188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159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106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115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110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174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104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625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168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160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150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60</a:t>
                      </a:r>
                      <a:endParaRPr kumimoji="0" lang="en-US"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53303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3B36-E7C4-6BDD-4D09-FB884054F989}"/>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E43E6D36-54EC-46B0-FAF7-20ADBC7446F8}"/>
              </a:ext>
            </a:extLst>
          </p:cNvPr>
          <p:cNvSpPr>
            <a:spLocks noGrp="1"/>
          </p:cNvSpPr>
          <p:nvPr>
            <p:ph type="sldNum" sz="quarter" idx="11"/>
          </p:nvPr>
        </p:nvSpPr>
        <p:spPr/>
        <p:txBody>
          <a:bodyPr/>
          <a:lstStyle/>
          <a:p>
            <a:fld id="{FDB471CC-1647-9041-AC92-CE8E329D9294}" type="slidenum">
              <a:rPr lang="en-US" smtClean="0"/>
              <a:pPr/>
              <a:t>32</a:t>
            </a:fld>
            <a:endParaRPr lang="en-US"/>
          </a:p>
        </p:txBody>
      </p:sp>
      <p:sp>
        <p:nvSpPr>
          <p:cNvPr id="6" name="Rectangle 106">
            <a:extLst>
              <a:ext uri="{FF2B5EF4-FFF2-40B4-BE49-F238E27FC236}">
                <a16:creationId xmlns:a16="http://schemas.microsoft.com/office/drawing/2014/main" id="{4F99791F-221C-C0D6-1554-272880A37867}"/>
              </a:ext>
            </a:extLst>
          </p:cNvPr>
          <p:cNvSpPr>
            <a:spLocks noChangeArrowheads="1"/>
          </p:cNvSpPr>
          <p:nvPr/>
        </p:nvSpPr>
        <p:spPr bwMode="auto">
          <a:xfrm>
            <a:off x="2648027" y="1115432"/>
            <a:ext cx="841533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sz="2800" dirty="0">
                <a:solidFill>
                  <a:schemeClr val="tx2"/>
                </a:solidFill>
                <a:latin typeface="Times New Roman" panose="02020603050405020304" pitchFamily="18" charset="0"/>
                <a:cs typeface="Times New Roman" panose="02020603050405020304" pitchFamily="18" charset="0"/>
              </a:rPr>
              <a:t>הטבלה שלהלן מתארת את סכום תצפיות אורך החיים לכל </a:t>
            </a:r>
            <a:r>
              <a:rPr lang="en-US" altLang="en-US" sz="2800" i="1" dirty="0" err="1">
                <a:solidFill>
                  <a:schemeClr val="tx2"/>
                </a:solidFill>
                <a:latin typeface="Times New Roman" panose="02020603050405020304" pitchFamily="18" charset="0"/>
                <a:cs typeface="Times New Roman" panose="02020603050405020304" pitchFamily="18" charset="0"/>
              </a:rPr>
              <a:t>ij</a:t>
            </a:r>
            <a:r>
              <a:rPr lang="he-IL" altLang="en-US" sz="2800" dirty="0">
                <a:solidFill>
                  <a:schemeClr val="tx2"/>
                </a:solidFill>
                <a:latin typeface="Times New Roman" panose="02020603050405020304" pitchFamily="18" charset="0"/>
                <a:cs typeface="Times New Roman" panose="02020603050405020304" pitchFamily="18" charset="0"/>
              </a:rPr>
              <a:t>,</a:t>
            </a:r>
            <a:r>
              <a:rPr lang="he-IL" altLang="en-US" dirty="0">
                <a:solidFill>
                  <a:schemeClr val="tx2"/>
                </a:solidFill>
                <a:latin typeface="Times New Roman" panose="02020603050405020304" pitchFamily="18" charset="0"/>
                <a:cs typeface="Times New Roman" panose="02020603050405020304" pitchFamily="18" charset="0"/>
              </a:rPr>
              <a:t>    </a:t>
            </a:r>
            <a:endParaRPr lang="ru-RU" altLang="en-US" dirty="0">
              <a:solidFill>
                <a:schemeClr val="tx2"/>
              </a:solidFill>
              <a:latin typeface="Times New Roman" panose="02020603050405020304" pitchFamily="18" charset="0"/>
              <a:cs typeface="Times New Roman" panose="02020603050405020304" pitchFamily="18" charset="0"/>
            </a:endParaRPr>
          </a:p>
        </p:txBody>
      </p:sp>
      <p:graphicFrame>
        <p:nvGraphicFramePr>
          <p:cNvPr id="7" name="Object 107">
            <a:extLst>
              <a:ext uri="{FF2B5EF4-FFF2-40B4-BE49-F238E27FC236}">
                <a16:creationId xmlns:a16="http://schemas.microsoft.com/office/drawing/2014/main" id="{D5CF961C-D43D-5007-B3E6-9F74F5D9F323}"/>
              </a:ext>
            </a:extLst>
          </p:cNvPr>
          <p:cNvGraphicFramePr>
            <a:graphicFrameLocks noChangeAspect="1"/>
          </p:cNvGraphicFramePr>
          <p:nvPr>
            <p:extLst>
              <p:ext uri="{D42A27DB-BD31-4B8C-83A1-F6EECF244321}">
                <p14:modId xmlns:p14="http://schemas.microsoft.com/office/powerpoint/2010/main" val="202829478"/>
              </p:ext>
            </p:extLst>
          </p:nvPr>
        </p:nvGraphicFramePr>
        <p:xfrm>
          <a:off x="2852815" y="1126545"/>
          <a:ext cx="787400" cy="787400"/>
        </p:xfrm>
        <a:graphic>
          <a:graphicData uri="http://schemas.openxmlformats.org/presentationml/2006/ole">
            <mc:AlternateContent xmlns:mc="http://schemas.openxmlformats.org/markup-compatibility/2006">
              <mc:Choice xmlns:v="urn:schemas-microsoft-com:vml" Requires="v">
                <p:oleObj name="Equation" r:id="rId2" imgW="787400" imgH="787400" progId="Equation.DSMT4">
                  <p:embed/>
                </p:oleObj>
              </mc:Choice>
              <mc:Fallback>
                <p:oleObj name="Equation" r:id="rId2" imgW="787400" imgH="787400" progId="Equation.DSMT4">
                  <p:embed/>
                  <p:pic>
                    <p:nvPicPr>
                      <p:cNvPr id="36916" name="Object 107">
                        <a:extLst>
                          <a:ext uri="{FF2B5EF4-FFF2-40B4-BE49-F238E27FC236}">
                            <a16:creationId xmlns:a16="http://schemas.microsoft.com/office/drawing/2014/main" id="{AABF956E-60D0-DDCA-4143-2E9264D3E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815" y="112654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Group 105">
            <a:extLst>
              <a:ext uri="{FF2B5EF4-FFF2-40B4-BE49-F238E27FC236}">
                <a16:creationId xmlns:a16="http://schemas.microsoft.com/office/drawing/2014/main" id="{6CCAC6BF-7070-CD87-E06D-7E212B09A9AF}"/>
              </a:ext>
            </a:extLst>
          </p:cNvPr>
          <p:cNvGraphicFramePr>
            <a:graphicFrameLocks noGrp="1"/>
          </p:cNvGraphicFramePr>
          <p:nvPr>
            <p:extLst>
              <p:ext uri="{D42A27DB-BD31-4B8C-83A1-F6EECF244321}">
                <p14:modId xmlns:p14="http://schemas.microsoft.com/office/powerpoint/2010/main" val="3101900689"/>
              </p:ext>
            </p:extLst>
          </p:nvPr>
        </p:nvGraphicFramePr>
        <p:xfrm>
          <a:off x="2931804" y="2310161"/>
          <a:ext cx="6967537" cy="3271838"/>
        </p:xfrm>
        <a:graphic>
          <a:graphicData uri="http://schemas.openxmlformats.org/drawingml/2006/table">
            <a:tbl>
              <a:tblPr/>
              <a:tblGrid>
                <a:gridCol w="995362">
                  <a:extLst>
                    <a:ext uri="{9D8B030D-6E8A-4147-A177-3AD203B41FA5}">
                      <a16:colId xmlns:a16="http://schemas.microsoft.com/office/drawing/2014/main" val="20000"/>
                    </a:ext>
                  </a:extLst>
                </a:gridCol>
                <a:gridCol w="1990725">
                  <a:extLst>
                    <a:ext uri="{9D8B030D-6E8A-4147-A177-3AD203B41FA5}">
                      <a16:colId xmlns:a16="http://schemas.microsoft.com/office/drawing/2014/main" val="20001"/>
                    </a:ext>
                  </a:extLst>
                </a:gridCol>
                <a:gridCol w="1990725">
                  <a:extLst>
                    <a:ext uri="{9D8B030D-6E8A-4147-A177-3AD203B41FA5}">
                      <a16:colId xmlns:a16="http://schemas.microsoft.com/office/drawing/2014/main" val="20002"/>
                    </a:ext>
                  </a:extLst>
                </a:gridCol>
                <a:gridCol w="1990725">
                  <a:extLst>
                    <a:ext uri="{9D8B030D-6E8A-4147-A177-3AD203B41FA5}">
                      <a16:colId xmlns:a16="http://schemas.microsoft.com/office/drawing/2014/main" val="20003"/>
                    </a:ext>
                  </a:extLst>
                </a:gridCol>
              </a:tblGrid>
              <a:tr h="51826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רמת הטמפרטורה</a:t>
                      </a:r>
                      <a:endParaRPr kumimoji="0" lang="ru-RU" sz="2800" b="0" i="0" u="none" strike="noStrike" cap="none" normalizeH="0" baseline="0" dirty="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94506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סוג החומר</a:t>
                      </a:r>
                      <a:endParaRPr kumimoji="0" lang="ru-RU"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5902">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539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229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230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5902">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623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479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198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6711">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576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583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342</a:t>
                      </a:r>
                      <a:endParaRPr kumimoji="0" lang="en-US" sz="2800" b="0" i="0" u="none" strike="noStrike" cap="none" normalizeH="0" baseline="0" dirty="0">
                        <a:ln>
                          <a:noFill/>
                        </a:ln>
                        <a:solidFill>
                          <a:schemeClr val="tx1"/>
                        </a:solidFill>
                        <a:effectLst/>
                        <a:latin typeface="Times New Roman" pitchFamily="18" charset="0"/>
                        <a:cs typeface="Times New Roman" pitchFamily="18"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84836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08DA-ACDC-91DC-EA52-85C905F3FCA1}"/>
              </a:ext>
            </a:extLst>
          </p:cNvPr>
          <p:cNvSpPr>
            <a:spLocks noGrp="1"/>
          </p:cNvSpPr>
          <p:nvPr>
            <p:ph type="ctrTitle"/>
          </p:nvPr>
        </p:nvSpPr>
        <p:spPr/>
        <p:txBody>
          <a:bodyPr/>
          <a:lstStyle/>
          <a:p>
            <a:r>
              <a:rPr lang="he-IL" dirty="0"/>
              <a:t>דוגמא (המשך)</a:t>
            </a:r>
            <a:endParaRPr lang="en-IL" dirty="0"/>
          </a:p>
        </p:txBody>
      </p:sp>
      <p:sp>
        <p:nvSpPr>
          <p:cNvPr id="4" name="Footer Placeholder 3">
            <a:extLst>
              <a:ext uri="{FF2B5EF4-FFF2-40B4-BE49-F238E27FC236}">
                <a16:creationId xmlns:a16="http://schemas.microsoft.com/office/drawing/2014/main" id="{5603E8EF-16B6-296D-A21C-3200D7391B28}"/>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D9C74357-241C-2461-C426-90E0C7365773}"/>
              </a:ext>
            </a:extLst>
          </p:cNvPr>
          <p:cNvSpPr>
            <a:spLocks noGrp="1"/>
          </p:cNvSpPr>
          <p:nvPr>
            <p:ph type="sldNum" sz="quarter" idx="11"/>
          </p:nvPr>
        </p:nvSpPr>
        <p:spPr/>
        <p:txBody>
          <a:bodyPr/>
          <a:lstStyle/>
          <a:p>
            <a:fld id="{FDB471CC-1647-9041-AC92-CE8E329D9294}" type="slidenum">
              <a:rPr lang="en-US" smtClean="0"/>
              <a:pPr/>
              <a:t>33</a:t>
            </a:fld>
            <a:endParaRPr lang="en-US"/>
          </a:p>
        </p:txBody>
      </p:sp>
      <p:graphicFrame>
        <p:nvGraphicFramePr>
          <p:cNvPr id="7" name="Object 53">
            <a:extLst>
              <a:ext uri="{FF2B5EF4-FFF2-40B4-BE49-F238E27FC236}">
                <a16:creationId xmlns:a16="http://schemas.microsoft.com/office/drawing/2014/main" id="{4894C40D-31C2-74DF-E978-11A8991E55EF}"/>
              </a:ext>
            </a:extLst>
          </p:cNvPr>
          <p:cNvGraphicFramePr>
            <a:graphicFrameLocks noChangeAspect="1"/>
          </p:cNvGraphicFramePr>
          <p:nvPr>
            <p:extLst>
              <p:ext uri="{D42A27DB-BD31-4B8C-83A1-F6EECF244321}">
                <p14:modId xmlns:p14="http://schemas.microsoft.com/office/powerpoint/2010/main" val="1842138447"/>
              </p:ext>
            </p:extLst>
          </p:nvPr>
        </p:nvGraphicFramePr>
        <p:xfrm>
          <a:off x="2661967" y="1527175"/>
          <a:ext cx="7294563" cy="4502150"/>
        </p:xfrm>
        <a:graphic>
          <a:graphicData uri="http://schemas.openxmlformats.org/presentationml/2006/ole">
            <mc:AlternateContent xmlns:mc="http://schemas.openxmlformats.org/markup-compatibility/2006">
              <mc:Choice xmlns:v="urn:schemas-microsoft-com:vml" Requires="v">
                <p:oleObj r:id="rId2" imgW="7297544" imgH="4499238" progId="Excel.Chart.8">
                  <p:embed/>
                </p:oleObj>
              </mc:Choice>
              <mc:Fallback>
                <p:oleObj r:id="rId2" imgW="7297544" imgH="4499238" progId="Excel.Chart.8">
                  <p:embed/>
                  <p:pic>
                    <p:nvPicPr>
                      <p:cNvPr id="38933" name="Object 53">
                        <a:extLst>
                          <a:ext uri="{FF2B5EF4-FFF2-40B4-BE49-F238E27FC236}">
                            <a16:creationId xmlns:a16="http://schemas.microsoft.com/office/drawing/2014/main" id="{F56FE384-DBF8-9264-BA07-35A42FCAB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967" y="1527175"/>
                        <a:ext cx="7294563"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16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36B8-38AB-D49E-F717-E52E9BBA4AC9}"/>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22C99CDB-7F97-3611-6663-6D4A4FCDC6CD}"/>
              </a:ext>
            </a:extLst>
          </p:cNvPr>
          <p:cNvSpPr>
            <a:spLocks noGrp="1"/>
          </p:cNvSpPr>
          <p:nvPr>
            <p:ph type="sldNum" sz="quarter" idx="11"/>
          </p:nvPr>
        </p:nvSpPr>
        <p:spPr/>
        <p:txBody>
          <a:bodyPr/>
          <a:lstStyle/>
          <a:p>
            <a:fld id="{FDB471CC-1647-9041-AC92-CE8E329D9294}" type="slidenum">
              <a:rPr lang="en-US" smtClean="0"/>
              <a:pPr/>
              <a:t>34</a:t>
            </a:fld>
            <a:endParaRPr lang="en-US"/>
          </a:p>
        </p:txBody>
      </p:sp>
      <p:graphicFrame>
        <p:nvGraphicFramePr>
          <p:cNvPr id="6" name="Object 24">
            <a:extLst>
              <a:ext uri="{FF2B5EF4-FFF2-40B4-BE49-F238E27FC236}">
                <a16:creationId xmlns:a16="http://schemas.microsoft.com/office/drawing/2014/main" id="{DDAC7340-15F3-AF5F-F259-CE501D441FF5}"/>
              </a:ext>
            </a:extLst>
          </p:cNvPr>
          <p:cNvGraphicFramePr>
            <a:graphicFrameLocks noChangeAspect="1"/>
          </p:cNvGraphicFramePr>
          <p:nvPr>
            <p:extLst>
              <p:ext uri="{D42A27DB-BD31-4B8C-83A1-F6EECF244321}">
                <p14:modId xmlns:p14="http://schemas.microsoft.com/office/powerpoint/2010/main" val="1910438266"/>
              </p:ext>
            </p:extLst>
          </p:nvPr>
        </p:nvGraphicFramePr>
        <p:xfrm>
          <a:off x="3618184" y="1543098"/>
          <a:ext cx="4397375" cy="822325"/>
        </p:xfrm>
        <a:graphic>
          <a:graphicData uri="http://schemas.openxmlformats.org/presentationml/2006/ole">
            <mc:AlternateContent xmlns:mc="http://schemas.openxmlformats.org/markup-compatibility/2006">
              <mc:Choice xmlns:v="urn:schemas-microsoft-com:vml" Requires="v">
                <p:oleObj name="Equation" r:id="rId2" imgW="4394200" imgH="825500" progId="Equation.DSMT4">
                  <p:embed/>
                </p:oleObj>
              </mc:Choice>
              <mc:Fallback>
                <p:oleObj name="Equation" r:id="rId2" imgW="4394200" imgH="825500" progId="Equation.DSMT4">
                  <p:embed/>
                  <p:pic>
                    <p:nvPicPr>
                      <p:cNvPr id="40981" name="Object 24">
                        <a:extLst>
                          <a:ext uri="{FF2B5EF4-FFF2-40B4-BE49-F238E27FC236}">
                            <a16:creationId xmlns:a16="http://schemas.microsoft.com/office/drawing/2014/main" id="{09DB5157-1028-A7D2-4E29-40276E268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184" y="1543098"/>
                        <a:ext cx="439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5">
            <a:extLst>
              <a:ext uri="{FF2B5EF4-FFF2-40B4-BE49-F238E27FC236}">
                <a16:creationId xmlns:a16="http://schemas.microsoft.com/office/drawing/2014/main" id="{F4D178B7-FD0B-5333-5B92-CEB878A23C25}"/>
              </a:ext>
            </a:extLst>
          </p:cNvPr>
          <p:cNvGraphicFramePr>
            <a:graphicFrameLocks noChangeAspect="1"/>
          </p:cNvGraphicFramePr>
          <p:nvPr>
            <p:extLst>
              <p:ext uri="{D42A27DB-BD31-4B8C-83A1-F6EECF244321}">
                <p14:modId xmlns:p14="http://schemas.microsoft.com/office/powerpoint/2010/main" val="3885386996"/>
              </p:ext>
            </p:extLst>
          </p:nvPr>
        </p:nvGraphicFramePr>
        <p:xfrm>
          <a:off x="3624534" y="2532110"/>
          <a:ext cx="4371975" cy="784225"/>
        </p:xfrm>
        <a:graphic>
          <a:graphicData uri="http://schemas.openxmlformats.org/presentationml/2006/ole">
            <mc:AlternateContent xmlns:mc="http://schemas.openxmlformats.org/markup-compatibility/2006">
              <mc:Choice xmlns:v="urn:schemas-microsoft-com:vml" Requires="v">
                <p:oleObj name="Equation" r:id="rId4" imgW="4368800" imgH="787400" progId="Equation.DSMT4">
                  <p:embed/>
                </p:oleObj>
              </mc:Choice>
              <mc:Fallback>
                <p:oleObj name="Equation" r:id="rId4" imgW="4368800" imgH="787400" progId="Equation.DSMT4">
                  <p:embed/>
                  <p:pic>
                    <p:nvPicPr>
                      <p:cNvPr id="40982" name="Object 25">
                        <a:extLst>
                          <a:ext uri="{FF2B5EF4-FFF2-40B4-BE49-F238E27FC236}">
                            <a16:creationId xmlns:a16="http://schemas.microsoft.com/office/drawing/2014/main" id="{364AC71F-DA10-DCDF-9BE7-5C8E0CD7D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534" y="2532110"/>
                        <a:ext cx="43719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6">
            <a:extLst>
              <a:ext uri="{FF2B5EF4-FFF2-40B4-BE49-F238E27FC236}">
                <a16:creationId xmlns:a16="http://schemas.microsoft.com/office/drawing/2014/main" id="{22B810EE-3B28-22C7-BEFA-9B862BA0AEF6}"/>
              </a:ext>
            </a:extLst>
          </p:cNvPr>
          <p:cNvGraphicFramePr>
            <a:graphicFrameLocks noChangeAspect="1"/>
          </p:cNvGraphicFramePr>
          <p:nvPr>
            <p:extLst>
              <p:ext uri="{D42A27DB-BD31-4B8C-83A1-F6EECF244321}">
                <p14:modId xmlns:p14="http://schemas.microsoft.com/office/powerpoint/2010/main" val="1563093190"/>
              </p:ext>
            </p:extLst>
          </p:nvPr>
        </p:nvGraphicFramePr>
        <p:xfrm>
          <a:off x="3594372" y="3468735"/>
          <a:ext cx="4676775" cy="820738"/>
        </p:xfrm>
        <a:graphic>
          <a:graphicData uri="http://schemas.openxmlformats.org/presentationml/2006/ole">
            <mc:AlternateContent xmlns:mc="http://schemas.openxmlformats.org/markup-compatibility/2006">
              <mc:Choice xmlns:v="urn:schemas-microsoft-com:vml" Requires="v">
                <p:oleObj name="Equation" r:id="rId6" imgW="4673600" imgH="825500" progId="Equation.DSMT4">
                  <p:embed/>
                </p:oleObj>
              </mc:Choice>
              <mc:Fallback>
                <p:oleObj name="Equation" r:id="rId6" imgW="4673600" imgH="825500" progId="Equation.DSMT4">
                  <p:embed/>
                  <p:pic>
                    <p:nvPicPr>
                      <p:cNvPr id="40983" name="Object 26">
                        <a:extLst>
                          <a:ext uri="{FF2B5EF4-FFF2-40B4-BE49-F238E27FC236}">
                            <a16:creationId xmlns:a16="http://schemas.microsoft.com/office/drawing/2014/main" id="{E202CE03-ACB1-4522-FAC8-054ED6130B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4372" y="3468735"/>
                        <a:ext cx="467677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7">
            <a:extLst>
              <a:ext uri="{FF2B5EF4-FFF2-40B4-BE49-F238E27FC236}">
                <a16:creationId xmlns:a16="http://schemas.microsoft.com/office/drawing/2014/main" id="{BDFF5573-87EF-9EED-4FE2-5D2D2BA76B85}"/>
              </a:ext>
            </a:extLst>
          </p:cNvPr>
          <p:cNvGraphicFramePr>
            <a:graphicFrameLocks noChangeAspect="1"/>
          </p:cNvGraphicFramePr>
          <p:nvPr>
            <p:extLst>
              <p:ext uri="{D42A27DB-BD31-4B8C-83A1-F6EECF244321}">
                <p14:modId xmlns:p14="http://schemas.microsoft.com/office/powerpoint/2010/main" val="3276429572"/>
              </p:ext>
            </p:extLst>
          </p:nvPr>
        </p:nvGraphicFramePr>
        <p:xfrm>
          <a:off x="3615009" y="4445048"/>
          <a:ext cx="5897563" cy="822325"/>
        </p:xfrm>
        <a:graphic>
          <a:graphicData uri="http://schemas.openxmlformats.org/presentationml/2006/ole">
            <mc:AlternateContent xmlns:mc="http://schemas.openxmlformats.org/markup-compatibility/2006">
              <mc:Choice xmlns:v="urn:schemas-microsoft-com:vml" Requires="v">
                <p:oleObj name="Equation" r:id="rId8" imgW="5892800" imgH="825500" progId="Equation.DSMT4">
                  <p:embed/>
                </p:oleObj>
              </mc:Choice>
              <mc:Fallback>
                <p:oleObj name="Equation" r:id="rId8" imgW="5892800" imgH="825500" progId="Equation.DSMT4">
                  <p:embed/>
                  <p:pic>
                    <p:nvPicPr>
                      <p:cNvPr id="40984" name="Object 27">
                        <a:extLst>
                          <a:ext uri="{FF2B5EF4-FFF2-40B4-BE49-F238E27FC236}">
                            <a16:creationId xmlns:a16="http://schemas.microsoft.com/office/drawing/2014/main" id="{0F329C6F-3B14-8C5F-3EF3-9FC81DCE19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5009" y="4445048"/>
                        <a:ext cx="5897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8">
            <a:extLst>
              <a:ext uri="{FF2B5EF4-FFF2-40B4-BE49-F238E27FC236}">
                <a16:creationId xmlns:a16="http://schemas.microsoft.com/office/drawing/2014/main" id="{795EB0C7-4512-8F85-8D2E-9B88BCE41B89}"/>
              </a:ext>
            </a:extLst>
          </p:cNvPr>
          <p:cNvGraphicFramePr>
            <a:graphicFrameLocks noChangeAspect="1"/>
          </p:cNvGraphicFramePr>
          <p:nvPr>
            <p:extLst>
              <p:ext uri="{D42A27DB-BD31-4B8C-83A1-F6EECF244321}">
                <p14:modId xmlns:p14="http://schemas.microsoft.com/office/powerpoint/2010/main" val="234447372"/>
              </p:ext>
            </p:extLst>
          </p:nvPr>
        </p:nvGraphicFramePr>
        <p:xfrm>
          <a:off x="3641997" y="5416598"/>
          <a:ext cx="4371975" cy="822325"/>
        </p:xfrm>
        <a:graphic>
          <a:graphicData uri="http://schemas.openxmlformats.org/presentationml/2006/ole">
            <mc:AlternateContent xmlns:mc="http://schemas.openxmlformats.org/markup-compatibility/2006">
              <mc:Choice xmlns:v="urn:schemas-microsoft-com:vml" Requires="v">
                <p:oleObj name="Equation" r:id="rId10" imgW="4368800" imgH="825500" progId="Equation.DSMT4">
                  <p:embed/>
                </p:oleObj>
              </mc:Choice>
              <mc:Fallback>
                <p:oleObj name="Equation" r:id="rId10" imgW="4368800" imgH="825500" progId="Equation.DSMT4">
                  <p:embed/>
                  <p:pic>
                    <p:nvPicPr>
                      <p:cNvPr id="40985" name="Object 28">
                        <a:extLst>
                          <a:ext uri="{FF2B5EF4-FFF2-40B4-BE49-F238E27FC236}">
                            <a16:creationId xmlns:a16="http://schemas.microsoft.com/office/drawing/2014/main" id="{E3652B98-A8B4-1D66-CD1F-FDADF8A34E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1997" y="5416598"/>
                        <a:ext cx="4371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63845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75A6-4753-A4A6-CF71-D5B9B80E0708}"/>
              </a:ext>
            </a:extLst>
          </p:cNvPr>
          <p:cNvSpPr>
            <a:spLocks noGrp="1"/>
          </p:cNvSpPr>
          <p:nvPr>
            <p:ph type="ctrTitle"/>
          </p:nvPr>
        </p:nvSpPr>
        <p:spPr/>
        <p:txBody>
          <a:bodyPr/>
          <a:lstStyle/>
          <a:p>
            <a:r>
              <a:rPr lang="he-IL" dirty="0"/>
              <a:t>טבלת ניתוח השונות </a:t>
            </a:r>
            <a:endParaRPr lang="en-IL" dirty="0"/>
          </a:p>
        </p:txBody>
      </p:sp>
      <p:sp>
        <p:nvSpPr>
          <p:cNvPr id="5" name="Slide Number Placeholder 4">
            <a:extLst>
              <a:ext uri="{FF2B5EF4-FFF2-40B4-BE49-F238E27FC236}">
                <a16:creationId xmlns:a16="http://schemas.microsoft.com/office/drawing/2014/main" id="{C30F19F8-88A8-711A-6752-5DAA53110711}"/>
              </a:ext>
            </a:extLst>
          </p:cNvPr>
          <p:cNvSpPr>
            <a:spLocks noGrp="1"/>
          </p:cNvSpPr>
          <p:nvPr>
            <p:ph type="sldNum" sz="quarter" idx="11"/>
          </p:nvPr>
        </p:nvSpPr>
        <p:spPr/>
        <p:txBody>
          <a:bodyPr/>
          <a:lstStyle/>
          <a:p>
            <a:fld id="{FDB471CC-1647-9041-AC92-CE8E329D9294}" type="slidenum">
              <a:rPr lang="en-US" smtClean="0"/>
              <a:pPr/>
              <a:t>35</a:t>
            </a:fld>
            <a:endParaRPr lang="en-US"/>
          </a:p>
        </p:txBody>
      </p:sp>
      <p:graphicFrame>
        <p:nvGraphicFramePr>
          <p:cNvPr id="6" name="Group 18">
            <a:extLst>
              <a:ext uri="{FF2B5EF4-FFF2-40B4-BE49-F238E27FC236}">
                <a16:creationId xmlns:a16="http://schemas.microsoft.com/office/drawing/2014/main" id="{61B3422E-D030-96FA-19D1-8C1523A94AC7}"/>
              </a:ext>
            </a:extLst>
          </p:cNvPr>
          <p:cNvGraphicFramePr>
            <a:graphicFrameLocks noGrp="1"/>
          </p:cNvGraphicFramePr>
          <p:nvPr>
            <p:extLst>
              <p:ext uri="{D42A27DB-BD31-4B8C-83A1-F6EECF244321}">
                <p14:modId xmlns:p14="http://schemas.microsoft.com/office/powerpoint/2010/main" val="2024777000"/>
              </p:ext>
            </p:extLst>
          </p:nvPr>
        </p:nvGraphicFramePr>
        <p:xfrm>
          <a:off x="346075" y="1258888"/>
          <a:ext cx="8415338" cy="4819651"/>
        </p:xfrm>
        <a:graphic>
          <a:graphicData uri="http://schemas.openxmlformats.org/drawingml/2006/table">
            <a:tbl>
              <a:tblPr/>
              <a:tblGrid>
                <a:gridCol w="1917700">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1462">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928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Sum of Squares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Degrees of freedom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Mean Square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Material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10,680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5,340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7.91  &gt;  3.35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Temperature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39,112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19,556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28.97 &gt; 3.35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Interaction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9,624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2,406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3.56  &gt;  2.73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Error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18,231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675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4"/>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77,647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237A6570-319D-1BF2-8BCE-7A7EE88E2B76}"/>
              </a:ext>
            </a:extLst>
          </p:cNvPr>
          <p:cNvSpPr txBox="1">
            <a:spLocks noRot="1" noChangeAspect="1" noMove="1" noResize="1" noEditPoints="1" noAdjustHandles="1" noChangeArrowheads="1" noChangeShapeType="1" noTextEdit="1"/>
          </p:cNvSpPr>
          <p:nvPr/>
        </p:nvSpPr>
        <p:spPr>
          <a:xfrm>
            <a:off x="7089923" y="1496906"/>
            <a:ext cx="1367169" cy="369332"/>
          </a:xfrm>
          <a:prstGeom prst="rect">
            <a:avLst/>
          </a:prstGeom>
          <a:blipFill>
            <a:blip r:embed="rId3"/>
            <a:stretch>
              <a:fillRect l="-7589" b="-18333"/>
            </a:stretch>
          </a:blipFill>
        </p:spPr>
        <p:txBody>
          <a:bodyPr/>
          <a:lstStyle/>
          <a:p>
            <a:r>
              <a:rPr lang="he-IL">
                <a:noFill/>
              </a:rPr>
              <a:t> </a:t>
            </a:r>
          </a:p>
        </p:txBody>
      </p:sp>
    </p:spTree>
    <p:extLst>
      <p:ext uri="{BB962C8B-B14F-4D97-AF65-F5344CB8AC3E}">
        <p14:creationId xmlns:p14="http://schemas.microsoft.com/office/powerpoint/2010/main" val="3230263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F7C2-A717-F4EB-C8C2-EE0E38EF6296}"/>
              </a:ext>
            </a:extLst>
          </p:cNvPr>
          <p:cNvSpPr>
            <a:spLocks noGrp="1"/>
          </p:cNvSpPr>
          <p:nvPr>
            <p:ph type="ctrTitle"/>
          </p:nvPr>
        </p:nvSpPr>
        <p:spPr/>
        <p:txBody>
          <a:bodyPr/>
          <a:lstStyle/>
          <a:p>
            <a:r>
              <a:rPr lang="he-IL" dirty="0"/>
              <a:t>שני אפקטים אקראיים </a:t>
            </a:r>
            <a:endParaRPr lang="en-IL" dirty="0"/>
          </a:p>
        </p:txBody>
      </p:sp>
      <p:sp>
        <p:nvSpPr>
          <p:cNvPr id="5" name="Slide Number Placeholder 4">
            <a:extLst>
              <a:ext uri="{FF2B5EF4-FFF2-40B4-BE49-F238E27FC236}">
                <a16:creationId xmlns:a16="http://schemas.microsoft.com/office/drawing/2014/main" id="{B1152EAA-5A00-65FC-6B6F-18A49EE6AA4B}"/>
              </a:ext>
            </a:extLst>
          </p:cNvPr>
          <p:cNvSpPr>
            <a:spLocks noGrp="1"/>
          </p:cNvSpPr>
          <p:nvPr>
            <p:ph type="sldNum" sz="quarter" idx="11"/>
          </p:nvPr>
        </p:nvSpPr>
        <p:spPr/>
        <p:txBody>
          <a:bodyPr/>
          <a:lstStyle/>
          <a:p>
            <a:fld id="{FDB471CC-1647-9041-AC92-CE8E329D9294}" type="slidenum">
              <a:rPr lang="en-US" smtClean="0"/>
              <a:pPr/>
              <a:t>36</a:t>
            </a:fld>
            <a:endParaRPr lang="en-US"/>
          </a:p>
        </p:txBody>
      </p:sp>
      <p:sp>
        <p:nvSpPr>
          <p:cNvPr id="7" name="Rectangle 3">
            <a:extLst>
              <a:ext uri="{FF2B5EF4-FFF2-40B4-BE49-F238E27FC236}">
                <a16:creationId xmlns:a16="http://schemas.microsoft.com/office/drawing/2014/main" id="{AAE1EDB2-9606-32BB-5DB7-F67AF9E3720B}"/>
              </a:ext>
            </a:extLst>
          </p:cNvPr>
          <p:cNvSpPr>
            <a:spLocks noChangeArrowheads="1"/>
          </p:cNvSpPr>
          <p:nvPr/>
        </p:nvSpPr>
        <p:spPr bwMode="auto">
          <a:xfrm>
            <a:off x="2607139" y="1449386"/>
            <a:ext cx="8154988"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sz="2400" dirty="0">
                <a:solidFill>
                  <a:schemeClr val="tx2"/>
                </a:solidFill>
                <a:latin typeface="Times New Roman" panose="02020603050405020304" pitchFamily="18" charset="0"/>
                <a:cs typeface="Times New Roman" panose="02020603050405020304" pitchFamily="18" charset="0"/>
              </a:rPr>
              <a:t>נתונים שני פקטורים </a:t>
            </a:r>
            <a:r>
              <a:rPr lang="en-US" altLang="en-US" sz="2400" dirty="0">
                <a:solidFill>
                  <a:schemeClr val="tx2"/>
                </a:solidFill>
                <a:latin typeface="Times New Roman" panose="02020603050405020304" pitchFamily="18" charset="0"/>
                <a:cs typeface="Times New Roman" panose="02020603050405020304" pitchFamily="18" charset="0"/>
              </a:rPr>
              <a:t>A</a:t>
            </a:r>
            <a:r>
              <a:rPr lang="he-IL" altLang="en-US" sz="2400" dirty="0">
                <a:solidFill>
                  <a:schemeClr val="tx2"/>
                </a:solidFill>
                <a:latin typeface="Times New Roman" panose="02020603050405020304" pitchFamily="18" charset="0"/>
                <a:cs typeface="Times New Roman" panose="02020603050405020304" pitchFamily="18" charset="0"/>
              </a:rPr>
              <a:t> ו-</a:t>
            </a:r>
            <a:r>
              <a:rPr lang="en-US" altLang="en-US" sz="2400" dirty="0">
                <a:solidFill>
                  <a:schemeClr val="tx2"/>
                </a:solidFill>
                <a:latin typeface="Times New Roman" panose="02020603050405020304" pitchFamily="18" charset="0"/>
                <a:cs typeface="Times New Roman" panose="02020603050405020304" pitchFamily="18" charset="0"/>
              </a:rPr>
              <a:t>B</a:t>
            </a:r>
            <a:r>
              <a:rPr lang="he-IL" altLang="en-US" sz="2400" dirty="0">
                <a:solidFill>
                  <a:schemeClr val="tx2"/>
                </a:solidFill>
                <a:latin typeface="Times New Roman" panose="02020603050405020304" pitchFamily="18" charset="0"/>
                <a:cs typeface="Times New Roman" panose="02020603050405020304" pitchFamily="18" charset="0"/>
              </a:rPr>
              <a:t> שלכל אחד מספר גדול של רמות אפשריות. נדגום באקראי </a:t>
            </a:r>
            <a:r>
              <a:rPr lang="en-US" altLang="en-US" sz="2400" i="1" dirty="0">
                <a:solidFill>
                  <a:schemeClr val="tx2"/>
                </a:solidFill>
                <a:latin typeface="Times New Roman" panose="02020603050405020304" pitchFamily="18" charset="0"/>
                <a:cs typeface="Times New Roman" panose="02020603050405020304" pitchFamily="18" charset="0"/>
              </a:rPr>
              <a:t>a</a:t>
            </a:r>
            <a:r>
              <a:rPr lang="he-IL" altLang="en-US" sz="2400" dirty="0">
                <a:solidFill>
                  <a:schemeClr val="tx2"/>
                </a:solidFill>
                <a:latin typeface="Times New Roman" panose="02020603050405020304" pitchFamily="18" charset="0"/>
                <a:cs typeface="Times New Roman" panose="02020603050405020304" pitchFamily="18" charset="0"/>
              </a:rPr>
              <a:t> רמות מפקטור </a:t>
            </a:r>
            <a:r>
              <a:rPr lang="en-US" altLang="en-US" sz="2400" dirty="0">
                <a:solidFill>
                  <a:schemeClr val="tx2"/>
                </a:solidFill>
                <a:latin typeface="Times New Roman" panose="02020603050405020304" pitchFamily="18" charset="0"/>
                <a:cs typeface="Times New Roman" panose="02020603050405020304" pitchFamily="18" charset="0"/>
              </a:rPr>
              <a:t>A</a:t>
            </a:r>
            <a:r>
              <a:rPr lang="he-IL" altLang="en-US" sz="2400" dirty="0">
                <a:solidFill>
                  <a:schemeClr val="tx2"/>
                </a:solidFill>
                <a:latin typeface="Times New Roman" panose="02020603050405020304" pitchFamily="18" charset="0"/>
                <a:cs typeface="Times New Roman" panose="02020603050405020304" pitchFamily="18" charset="0"/>
              </a:rPr>
              <a:t> ו-</a:t>
            </a:r>
            <a:r>
              <a:rPr lang="en-US" altLang="en-US" sz="2400" i="1" dirty="0">
                <a:solidFill>
                  <a:schemeClr val="tx2"/>
                </a:solidFill>
                <a:latin typeface="Times New Roman" panose="02020603050405020304" pitchFamily="18" charset="0"/>
                <a:cs typeface="Times New Roman" panose="02020603050405020304" pitchFamily="18" charset="0"/>
              </a:rPr>
              <a:t>b</a:t>
            </a:r>
            <a:r>
              <a:rPr lang="he-IL" altLang="en-US" sz="2400" dirty="0">
                <a:solidFill>
                  <a:schemeClr val="tx2"/>
                </a:solidFill>
                <a:latin typeface="Times New Roman" panose="02020603050405020304" pitchFamily="18" charset="0"/>
                <a:cs typeface="Times New Roman" panose="02020603050405020304" pitchFamily="18" charset="0"/>
              </a:rPr>
              <a:t> רמות מפקטור </a:t>
            </a:r>
            <a:r>
              <a:rPr lang="en-US" altLang="en-US" sz="2400" dirty="0">
                <a:solidFill>
                  <a:schemeClr val="tx2"/>
                </a:solidFill>
                <a:latin typeface="Times New Roman" panose="02020603050405020304" pitchFamily="18" charset="0"/>
                <a:cs typeface="Times New Roman" panose="02020603050405020304" pitchFamily="18" charset="0"/>
              </a:rPr>
              <a:t>B</a:t>
            </a:r>
            <a:r>
              <a:rPr lang="he-IL" altLang="en-US" sz="2400" dirty="0">
                <a:solidFill>
                  <a:schemeClr val="tx2"/>
                </a:solidFill>
                <a:latin typeface="Times New Roman" panose="02020603050405020304" pitchFamily="18" charset="0"/>
                <a:cs typeface="Times New Roman" panose="02020603050405020304" pitchFamily="18" charset="0"/>
              </a:rPr>
              <a:t>, ונאסוף מדגם מקרי      </a:t>
            </a:r>
            <a:br>
              <a:rPr lang="he-IL" altLang="en-US" sz="2400" dirty="0">
                <a:solidFill>
                  <a:schemeClr val="tx2"/>
                </a:solidFill>
                <a:latin typeface="Times New Roman" panose="02020603050405020304" pitchFamily="18" charset="0"/>
                <a:cs typeface="Times New Roman" panose="02020603050405020304" pitchFamily="18" charset="0"/>
              </a:rPr>
            </a:br>
            <a:br>
              <a:rPr lang="he-IL" altLang="en-US" sz="2400" dirty="0">
                <a:solidFill>
                  <a:schemeClr val="tx2"/>
                </a:solidFill>
                <a:latin typeface="Times New Roman" panose="02020603050405020304" pitchFamily="18" charset="0"/>
                <a:cs typeface="Times New Roman" panose="02020603050405020304" pitchFamily="18" charset="0"/>
              </a:rPr>
            </a:br>
            <a:r>
              <a:rPr lang="he-IL" altLang="en-US" sz="2400" dirty="0">
                <a:solidFill>
                  <a:schemeClr val="tx2"/>
                </a:solidFill>
                <a:latin typeface="Times New Roman" panose="02020603050405020304" pitchFamily="18" charset="0"/>
                <a:cs typeface="Times New Roman" panose="02020603050405020304" pitchFamily="18" charset="0"/>
              </a:rPr>
              <a:t>פקטור </a:t>
            </a:r>
            <a:r>
              <a:rPr lang="en-US" altLang="en-US" sz="2400" dirty="0">
                <a:solidFill>
                  <a:schemeClr val="tx2"/>
                </a:solidFill>
                <a:latin typeface="Times New Roman" panose="02020603050405020304" pitchFamily="18" charset="0"/>
                <a:cs typeface="Times New Roman" panose="02020603050405020304" pitchFamily="18" charset="0"/>
              </a:rPr>
              <a:t>B</a:t>
            </a:r>
            <a:r>
              <a:rPr lang="he-IL" altLang="en-US" sz="2400" dirty="0">
                <a:solidFill>
                  <a:schemeClr val="tx2"/>
                </a:solidFill>
                <a:latin typeface="Times New Roman" panose="02020603050405020304" pitchFamily="18" charset="0"/>
                <a:cs typeface="Times New Roman" panose="02020603050405020304" pitchFamily="18" charset="0"/>
              </a:rPr>
              <a:t>                                                               פקטור </a:t>
            </a:r>
            <a:r>
              <a:rPr lang="en-US" altLang="en-US" sz="2400" dirty="0">
                <a:solidFill>
                  <a:schemeClr val="tx2"/>
                </a:solidFill>
                <a:latin typeface="Times New Roman" panose="02020603050405020304" pitchFamily="18" charset="0"/>
                <a:cs typeface="Times New Roman" panose="02020603050405020304" pitchFamily="18" charset="0"/>
              </a:rPr>
              <a:t>A</a:t>
            </a:r>
          </a:p>
        </p:txBody>
      </p:sp>
      <p:graphicFrame>
        <p:nvGraphicFramePr>
          <p:cNvPr id="8" name="Group 4">
            <a:extLst>
              <a:ext uri="{FF2B5EF4-FFF2-40B4-BE49-F238E27FC236}">
                <a16:creationId xmlns:a16="http://schemas.microsoft.com/office/drawing/2014/main" id="{4C75AC77-A419-A79C-9266-87CC9584E2A4}"/>
              </a:ext>
            </a:extLst>
          </p:cNvPr>
          <p:cNvGraphicFramePr>
            <a:graphicFrameLocks noGrp="1"/>
          </p:cNvGraphicFramePr>
          <p:nvPr>
            <p:extLst>
              <p:ext uri="{D42A27DB-BD31-4B8C-83A1-F6EECF244321}">
                <p14:modId xmlns:p14="http://schemas.microsoft.com/office/powerpoint/2010/main" val="2628764368"/>
              </p:ext>
            </p:extLst>
          </p:nvPr>
        </p:nvGraphicFramePr>
        <p:xfrm>
          <a:off x="3935186" y="2834713"/>
          <a:ext cx="6991350" cy="3978277"/>
        </p:xfrm>
        <a:graphic>
          <a:graphicData uri="http://schemas.openxmlformats.org/drawingml/2006/table">
            <a:tbl>
              <a:tblPr/>
              <a:tblGrid>
                <a:gridCol w="1398588">
                  <a:extLst>
                    <a:ext uri="{9D8B030D-6E8A-4147-A177-3AD203B41FA5}">
                      <a16:colId xmlns:a16="http://schemas.microsoft.com/office/drawing/2014/main" val="20000"/>
                    </a:ext>
                  </a:extLst>
                </a:gridCol>
                <a:gridCol w="1398587">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gridCol w="1398588">
                  <a:extLst>
                    <a:ext uri="{9D8B030D-6E8A-4147-A177-3AD203B41FA5}">
                      <a16:colId xmlns:a16="http://schemas.microsoft.com/office/drawing/2014/main" val="20003"/>
                    </a:ext>
                  </a:extLst>
                </a:gridCol>
                <a:gridCol w="1398587">
                  <a:extLst>
                    <a:ext uri="{9D8B030D-6E8A-4147-A177-3AD203B41FA5}">
                      <a16:colId xmlns:a16="http://schemas.microsoft.com/office/drawing/2014/main" val="20004"/>
                    </a:ext>
                  </a:extLst>
                </a:gridCol>
              </a:tblGrid>
              <a:tr h="78581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Times New Roman" pitchFamily="18" charset="0"/>
                          <a:cs typeface="Times New Roman" pitchFamily="18" charset="0"/>
                        </a:rPr>
                        <a:t>1</a:t>
                      </a:r>
                      <a:endParaRPr kumimoji="0" lang="ru-RU"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Times New Roman" pitchFamily="18" charset="0"/>
                          <a:cs typeface="Times New Roman" pitchFamily="18" charset="0"/>
                        </a:rPr>
                        <a:t>2</a:t>
                      </a:r>
                      <a:endParaRPr kumimoji="0" lang="ru-RU"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000" b="0" i="0" u="none" strike="noStrike" cap="none" normalizeH="0" baseline="0">
                          <a:ln>
                            <a:noFill/>
                          </a:ln>
                          <a:solidFill>
                            <a:schemeClr val="tx1"/>
                          </a:solidFill>
                          <a:effectLst/>
                          <a:latin typeface="Times New Roman" pitchFamily="18" charset="0"/>
                          <a:cs typeface="Times New Roman" pitchFamily="18" charset="0"/>
                        </a:rPr>
                        <a:t>...</a:t>
                      </a:r>
                      <a:endParaRPr kumimoji="0" lang="ru-RU"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84225">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endParaRPr kumimoji="0" lang="en-US" sz="2000" b="0" i="1"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8581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endParaRPr kumimoji="0" lang="en-US" sz="2000" b="0" i="1"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1"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bn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581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61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1</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21</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r>
                        <a:rPr kumimoji="0" lang="en-US" sz="2000" b="0" i="1" u="none" strike="noStrike" cap="none" normalizeH="0" baseline="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a</a:t>
                      </a:r>
                      <a:r>
                        <a:rPr kumimoji="0" lang="en-US" sz="2000" b="0" i="0" u="none" strike="noStrike" cap="none" normalizeH="0" baseline="-25000">
                          <a:ln>
                            <a:noFill/>
                          </a:ln>
                          <a:solidFill>
                            <a:schemeClr val="tx1"/>
                          </a:solidFill>
                          <a:effectLst/>
                          <a:latin typeface="Times New Roman" pitchFamily="18" charset="0"/>
                          <a:cs typeface="Times New Roman" pitchFamily="18" charset="0"/>
                        </a:rPr>
                        <a:t>2</a:t>
                      </a:r>
                      <a:r>
                        <a:rPr kumimoji="0" lang="en-US" sz="20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dirty="0">
                          <a:ln>
                            <a:noFill/>
                          </a:ln>
                          <a:solidFill>
                            <a:schemeClr val="tx1"/>
                          </a:solidFill>
                          <a:effectLst/>
                          <a:latin typeface="Times New Roman" pitchFamily="18" charset="0"/>
                          <a:cs typeface="Times New Roman" pitchFamily="18" charset="0"/>
                        </a:rPr>
                        <a:t>ab</a:t>
                      </a:r>
                      <a:r>
                        <a:rPr kumimoji="0" lang="en-US" sz="2000" b="0" i="0" u="none" strike="noStrike" cap="none" normalizeH="0" baseline="-25000" dirty="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err="1">
                          <a:ln>
                            <a:noFill/>
                          </a:ln>
                          <a:solidFill>
                            <a:schemeClr val="tx1"/>
                          </a:solidFill>
                          <a:effectLst/>
                          <a:latin typeface="Times New Roman" pitchFamily="18" charset="0"/>
                          <a:cs typeface="Times New Roman" pitchFamily="18" charset="0"/>
                        </a:rPr>
                        <a:t>y</a:t>
                      </a:r>
                      <a:r>
                        <a:rPr kumimoji="0" lang="en-US" sz="2000" b="0" i="1" u="none" strike="noStrike" cap="none" normalizeH="0" baseline="-25000" dirty="0" err="1">
                          <a:ln>
                            <a:noFill/>
                          </a:ln>
                          <a:solidFill>
                            <a:schemeClr val="tx1"/>
                          </a:solidFill>
                          <a:effectLst/>
                          <a:latin typeface="Times New Roman" pitchFamily="18" charset="0"/>
                          <a:cs typeface="Times New Roman" pitchFamily="18" charset="0"/>
                        </a:rPr>
                        <a:t>abn</a:t>
                      </a:r>
                      <a:endParaRPr kumimoji="0" lang="en-US" sz="2000" b="0" i="1" u="none" strike="noStrike" cap="none" normalizeH="0" baseline="-2500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947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7E37-6AC4-BDE6-1251-B0AE16F54993}"/>
              </a:ext>
            </a:extLst>
          </p:cNvPr>
          <p:cNvSpPr>
            <a:spLocks noGrp="1"/>
          </p:cNvSpPr>
          <p:nvPr>
            <p:ph type="ctrTitle"/>
          </p:nvPr>
        </p:nvSpPr>
        <p:spPr/>
        <p:txBody>
          <a:bodyPr/>
          <a:lstStyle/>
          <a:p>
            <a:r>
              <a:rPr lang="he-IL" dirty="0"/>
              <a:t>המודל </a:t>
            </a:r>
            <a:endParaRPr lang="en-IL" dirty="0"/>
          </a:p>
        </p:txBody>
      </p:sp>
      <p:sp>
        <p:nvSpPr>
          <p:cNvPr id="5" name="Slide Number Placeholder 4">
            <a:extLst>
              <a:ext uri="{FF2B5EF4-FFF2-40B4-BE49-F238E27FC236}">
                <a16:creationId xmlns:a16="http://schemas.microsoft.com/office/drawing/2014/main" id="{C7C4D958-9719-1EC2-DAF5-14D882FD8EAF}"/>
              </a:ext>
            </a:extLst>
          </p:cNvPr>
          <p:cNvSpPr>
            <a:spLocks noGrp="1"/>
          </p:cNvSpPr>
          <p:nvPr>
            <p:ph type="sldNum" sz="quarter" idx="11"/>
          </p:nvPr>
        </p:nvSpPr>
        <p:spPr/>
        <p:txBody>
          <a:bodyPr/>
          <a:lstStyle/>
          <a:p>
            <a:fld id="{FDB471CC-1647-9041-AC92-CE8E329D9294}" type="slidenum">
              <a:rPr lang="en-US" smtClean="0"/>
              <a:pPr/>
              <a:t>37</a:t>
            </a:fld>
            <a:endParaRPr lang="en-US"/>
          </a:p>
        </p:txBody>
      </p:sp>
      <p:sp>
        <p:nvSpPr>
          <p:cNvPr id="26" name="Rectangle 7">
            <a:extLst>
              <a:ext uri="{FF2B5EF4-FFF2-40B4-BE49-F238E27FC236}">
                <a16:creationId xmlns:a16="http://schemas.microsoft.com/office/drawing/2014/main" id="{49827F69-7FD8-6145-6C57-EE61F54AF653}"/>
              </a:ext>
            </a:extLst>
          </p:cNvPr>
          <p:cNvSpPr>
            <a:spLocks noChangeArrowheads="1"/>
          </p:cNvSpPr>
          <p:nvPr/>
        </p:nvSpPr>
        <p:spPr bwMode="auto">
          <a:xfrm>
            <a:off x="2205037"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27" name="Rectangle 8">
            <a:extLst>
              <a:ext uri="{FF2B5EF4-FFF2-40B4-BE49-F238E27FC236}">
                <a16:creationId xmlns:a16="http://schemas.microsoft.com/office/drawing/2014/main" id="{9B0718BF-9FEC-ECC9-F4B7-BD52B82B4D77}"/>
              </a:ext>
            </a:extLst>
          </p:cNvPr>
          <p:cNvSpPr>
            <a:spLocks noChangeArrowheads="1"/>
          </p:cNvSpPr>
          <p:nvPr/>
        </p:nvSpPr>
        <p:spPr bwMode="auto">
          <a:xfrm>
            <a:off x="2205037"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28" name="Rectangle 9">
            <a:extLst>
              <a:ext uri="{FF2B5EF4-FFF2-40B4-BE49-F238E27FC236}">
                <a16:creationId xmlns:a16="http://schemas.microsoft.com/office/drawing/2014/main" id="{A04F62DE-19C6-1077-5BFD-89C54304512A}"/>
              </a:ext>
            </a:extLst>
          </p:cNvPr>
          <p:cNvSpPr>
            <a:spLocks noChangeArrowheads="1"/>
          </p:cNvSpPr>
          <p:nvPr/>
        </p:nvSpPr>
        <p:spPr bwMode="auto">
          <a:xfrm>
            <a:off x="2205037"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29" name="Rectangle 10">
            <a:extLst>
              <a:ext uri="{FF2B5EF4-FFF2-40B4-BE49-F238E27FC236}">
                <a16:creationId xmlns:a16="http://schemas.microsoft.com/office/drawing/2014/main" id="{52A7C47E-7349-88CE-129E-1627938F24A8}"/>
              </a:ext>
            </a:extLst>
          </p:cNvPr>
          <p:cNvSpPr>
            <a:spLocks noChangeArrowheads="1"/>
          </p:cNvSpPr>
          <p:nvPr/>
        </p:nvSpPr>
        <p:spPr bwMode="auto">
          <a:xfrm>
            <a:off x="2205037"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0" name="Rectangle 11">
            <a:extLst>
              <a:ext uri="{FF2B5EF4-FFF2-40B4-BE49-F238E27FC236}">
                <a16:creationId xmlns:a16="http://schemas.microsoft.com/office/drawing/2014/main" id="{2745E166-96A7-2812-18C9-237CE668A5A1}"/>
              </a:ext>
            </a:extLst>
          </p:cNvPr>
          <p:cNvSpPr>
            <a:spLocks noChangeArrowheads="1"/>
          </p:cNvSpPr>
          <p:nvPr/>
        </p:nvSpPr>
        <p:spPr bwMode="auto">
          <a:xfrm>
            <a:off x="2205037"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1" name="Rectangle 12">
            <a:extLst>
              <a:ext uri="{FF2B5EF4-FFF2-40B4-BE49-F238E27FC236}">
                <a16:creationId xmlns:a16="http://schemas.microsoft.com/office/drawing/2014/main" id="{1945DA4A-759A-9DBA-6392-6BC8294BFB6A}"/>
              </a:ext>
            </a:extLst>
          </p:cNvPr>
          <p:cNvSpPr>
            <a:spLocks noChangeArrowheads="1"/>
          </p:cNvSpPr>
          <p:nvPr/>
        </p:nvSpPr>
        <p:spPr bwMode="auto">
          <a:xfrm>
            <a:off x="2205037" y="364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2" name="Rectangle 13">
            <a:extLst>
              <a:ext uri="{FF2B5EF4-FFF2-40B4-BE49-F238E27FC236}">
                <a16:creationId xmlns:a16="http://schemas.microsoft.com/office/drawing/2014/main" id="{5A81B3BA-D61F-0BB8-35E4-93B949317AB2}"/>
              </a:ext>
            </a:extLst>
          </p:cNvPr>
          <p:cNvSpPr>
            <a:spLocks noChangeArrowheads="1"/>
          </p:cNvSpPr>
          <p:nvPr/>
        </p:nvSpPr>
        <p:spPr bwMode="auto">
          <a:xfrm>
            <a:off x="2205037" y="4557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3" name="Rectangle 14">
            <a:extLst>
              <a:ext uri="{FF2B5EF4-FFF2-40B4-BE49-F238E27FC236}">
                <a16:creationId xmlns:a16="http://schemas.microsoft.com/office/drawing/2014/main" id="{1ED54D24-31A4-3BDB-A580-0A64039D8871}"/>
              </a:ext>
            </a:extLst>
          </p:cNvPr>
          <p:cNvSpPr>
            <a:spLocks noChangeArrowheads="1"/>
          </p:cNvSpPr>
          <p:nvPr/>
        </p:nvSpPr>
        <p:spPr bwMode="auto">
          <a:xfrm>
            <a:off x="2205037" y="2495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4" name="Rectangle 15">
            <a:extLst>
              <a:ext uri="{FF2B5EF4-FFF2-40B4-BE49-F238E27FC236}">
                <a16:creationId xmlns:a16="http://schemas.microsoft.com/office/drawing/2014/main" id="{887571A3-56E1-F0CB-99D4-F055E013BCF9}"/>
              </a:ext>
            </a:extLst>
          </p:cNvPr>
          <p:cNvSpPr>
            <a:spLocks noChangeArrowheads="1"/>
          </p:cNvSpPr>
          <p:nvPr/>
        </p:nvSpPr>
        <p:spPr bwMode="auto">
          <a:xfrm>
            <a:off x="2205037"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5" name="Rectangle 16">
            <a:extLst>
              <a:ext uri="{FF2B5EF4-FFF2-40B4-BE49-F238E27FC236}">
                <a16:creationId xmlns:a16="http://schemas.microsoft.com/office/drawing/2014/main" id="{02786017-BD77-CFBA-9704-9021A5989CA0}"/>
              </a:ext>
            </a:extLst>
          </p:cNvPr>
          <p:cNvSpPr>
            <a:spLocks noChangeArrowheads="1"/>
          </p:cNvSpPr>
          <p:nvPr/>
        </p:nvSpPr>
        <p:spPr bwMode="auto">
          <a:xfrm>
            <a:off x="2205037" y="3619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6" name="Rectangle 17">
            <a:extLst>
              <a:ext uri="{FF2B5EF4-FFF2-40B4-BE49-F238E27FC236}">
                <a16:creationId xmlns:a16="http://schemas.microsoft.com/office/drawing/2014/main" id="{20FE2C0E-26D4-AD15-B991-5A2CEC782712}"/>
              </a:ext>
            </a:extLst>
          </p:cNvPr>
          <p:cNvSpPr>
            <a:spLocks noChangeArrowheads="1"/>
          </p:cNvSpPr>
          <p:nvPr/>
        </p:nvSpPr>
        <p:spPr bwMode="auto">
          <a:xfrm>
            <a:off x="2205037"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37" name="Rectangle 18">
            <a:extLst>
              <a:ext uri="{FF2B5EF4-FFF2-40B4-BE49-F238E27FC236}">
                <a16:creationId xmlns:a16="http://schemas.microsoft.com/office/drawing/2014/main" id="{05826D38-7606-7256-E404-935CBD589985}"/>
              </a:ext>
            </a:extLst>
          </p:cNvPr>
          <p:cNvSpPr>
            <a:spLocks noChangeArrowheads="1"/>
          </p:cNvSpPr>
          <p:nvPr/>
        </p:nvSpPr>
        <p:spPr bwMode="auto">
          <a:xfrm>
            <a:off x="2205037"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38" name="Object 19">
            <a:extLst>
              <a:ext uri="{FF2B5EF4-FFF2-40B4-BE49-F238E27FC236}">
                <a16:creationId xmlns:a16="http://schemas.microsoft.com/office/drawing/2014/main" id="{246B078B-AE6D-9CCE-9D78-193E782FD7A3}"/>
              </a:ext>
            </a:extLst>
          </p:cNvPr>
          <p:cNvGraphicFramePr>
            <a:graphicFrameLocks noChangeAspect="1"/>
          </p:cNvGraphicFramePr>
          <p:nvPr>
            <p:extLst>
              <p:ext uri="{D42A27DB-BD31-4B8C-83A1-F6EECF244321}">
                <p14:modId xmlns:p14="http://schemas.microsoft.com/office/powerpoint/2010/main" val="830633471"/>
              </p:ext>
            </p:extLst>
          </p:nvPr>
        </p:nvGraphicFramePr>
        <p:xfrm>
          <a:off x="4716462" y="1322388"/>
          <a:ext cx="3794125" cy="449262"/>
        </p:xfrm>
        <a:graphic>
          <a:graphicData uri="http://schemas.openxmlformats.org/presentationml/2006/ole">
            <mc:AlternateContent xmlns:mc="http://schemas.openxmlformats.org/markup-compatibility/2006">
              <mc:Choice xmlns:v="urn:schemas-microsoft-com:vml" Requires="v">
                <p:oleObj name="Equation" r:id="rId3" imgW="3543300" imgH="419100" progId="Equation.DSMT4">
                  <p:embed/>
                </p:oleObj>
              </mc:Choice>
              <mc:Fallback>
                <p:oleObj name="Equation" r:id="rId3" imgW="3543300" imgH="419100" progId="Equation.DSMT4">
                  <p:embed/>
                  <p:pic>
                    <p:nvPicPr>
                      <p:cNvPr id="47124" name="Object 19">
                        <a:extLst>
                          <a:ext uri="{FF2B5EF4-FFF2-40B4-BE49-F238E27FC236}">
                            <a16:creationId xmlns:a16="http://schemas.microsoft.com/office/drawing/2014/main" id="{0A455041-E474-5C30-401B-C8469E9AD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2" y="1322388"/>
                        <a:ext cx="379412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Rectangle 20">
            <a:extLst>
              <a:ext uri="{FF2B5EF4-FFF2-40B4-BE49-F238E27FC236}">
                <a16:creationId xmlns:a16="http://schemas.microsoft.com/office/drawing/2014/main" id="{118A9302-E3C4-152A-D510-74B86E391D34}"/>
              </a:ext>
            </a:extLst>
          </p:cNvPr>
          <p:cNvSpPr>
            <a:spLocks noChangeArrowheads="1"/>
          </p:cNvSpPr>
          <p:nvPr/>
        </p:nvSpPr>
        <p:spPr bwMode="auto">
          <a:xfrm>
            <a:off x="2778125" y="1878013"/>
            <a:ext cx="79867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sz="2800">
                <a:solidFill>
                  <a:schemeClr val="tx2"/>
                </a:solidFill>
                <a:latin typeface="Times New Roman" panose="02020603050405020304" pitchFamily="18" charset="0"/>
                <a:cs typeface="Times New Roman" panose="02020603050405020304" pitchFamily="18" charset="0"/>
              </a:rPr>
              <a:t>כאשר</a:t>
            </a:r>
            <a:endParaRPr lang="ru-RU" altLang="en-US" sz="2800">
              <a:solidFill>
                <a:schemeClr val="tx2"/>
              </a:solidFill>
              <a:latin typeface="Times New Roman" panose="02020603050405020304" pitchFamily="18" charset="0"/>
              <a:cs typeface="Times New Roman" panose="02020603050405020304" pitchFamily="18" charset="0"/>
            </a:endParaRPr>
          </a:p>
        </p:txBody>
      </p:sp>
      <p:graphicFrame>
        <p:nvGraphicFramePr>
          <p:cNvPr id="40" name="Object 21">
            <a:extLst>
              <a:ext uri="{FF2B5EF4-FFF2-40B4-BE49-F238E27FC236}">
                <a16:creationId xmlns:a16="http://schemas.microsoft.com/office/drawing/2014/main" id="{07451E41-0437-ACBE-8599-07F63B1FAF91}"/>
              </a:ext>
            </a:extLst>
          </p:cNvPr>
          <p:cNvGraphicFramePr>
            <a:graphicFrameLocks noChangeAspect="1"/>
          </p:cNvGraphicFramePr>
          <p:nvPr>
            <p:extLst>
              <p:ext uri="{D42A27DB-BD31-4B8C-83A1-F6EECF244321}">
                <p14:modId xmlns:p14="http://schemas.microsoft.com/office/powerpoint/2010/main" val="2366387663"/>
              </p:ext>
            </p:extLst>
          </p:nvPr>
        </p:nvGraphicFramePr>
        <p:xfrm>
          <a:off x="2844800" y="2471738"/>
          <a:ext cx="1795462" cy="447675"/>
        </p:xfrm>
        <a:graphic>
          <a:graphicData uri="http://schemas.openxmlformats.org/presentationml/2006/ole">
            <mc:AlternateContent xmlns:mc="http://schemas.openxmlformats.org/markup-compatibility/2006">
              <mc:Choice xmlns:v="urn:schemas-microsoft-com:vml" Requires="v">
                <p:oleObj name="Equation" r:id="rId5" imgW="1676400" imgH="419100" progId="Equation.DSMT4">
                  <p:embed/>
                </p:oleObj>
              </mc:Choice>
              <mc:Fallback>
                <p:oleObj name="Equation" r:id="rId5" imgW="1676400" imgH="419100" progId="Equation.DSMT4">
                  <p:embed/>
                  <p:pic>
                    <p:nvPicPr>
                      <p:cNvPr id="47126" name="Object 21">
                        <a:extLst>
                          <a:ext uri="{FF2B5EF4-FFF2-40B4-BE49-F238E27FC236}">
                            <a16:creationId xmlns:a16="http://schemas.microsoft.com/office/drawing/2014/main" id="{19DFACBE-6B1B-EA89-A667-D24F216FD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800" y="2471738"/>
                        <a:ext cx="17954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Rectangle 22">
            <a:extLst>
              <a:ext uri="{FF2B5EF4-FFF2-40B4-BE49-F238E27FC236}">
                <a16:creationId xmlns:a16="http://schemas.microsoft.com/office/drawing/2014/main" id="{DAF59612-309C-E73A-CAF9-1AA147C6BA85}"/>
              </a:ext>
            </a:extLst>
          </p:cNvPr>
          <p:cNvSpPr>
            <a:spLocks noChangeArrowheads="1"/>
          </p:cNvSpPr>
          <p:nvPr/>
        </p:nvSpPr>
        <p:spPr bwMode="auto">
          <a:xfrm>
            <a:off x="2435225" y="3865563"/>
            <a:ext cx="84169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spcBef>
                <a:spcPct val="0"/>
              </a:spcBef>
              <a:buFontTx/>
              <a:buNone/>
            </a:pPr>
            <a:r>
              <a:rPr lang="he-IL" altLang="en-US" sz="2800">
                <a:solidFill>
                  <a:schemeClr val="tx2"/>
                </a:solidFill>
                <a:latin typeface="Times New Roman" panose="02020603050405020304" pitchFamily="18" charset="0"/>
                <a:cs typeface="Times New Roman" panose="02020603050405020304" pitchFamily="18" charset="0"/>
              </a:rPr>
              <a:t>שלוש ההשערות:</a:t>
            </a:r>
            <a:endParaRPr lang="ru-RU" altLang="en-US" sz="2800">
              <a:solidFill>
                <a:schemeClr val="tx2"/>
              </a:solidFill>
              <a:latin typeface="Times New Roman" panose="02020603050405020304" pitchFamily="18" charset="0"/>
              <a:cs typeface="Times New Roman" panose="02020603050405020304" pitchFamily="18" charset="0"/>
            </a:endParaRPr>
          </a:p>
        </p:txBody>
      </p:sp>
      <p:graphicFrame>
        <p:nvGraphicFramePr>
          <p:cNvPr id="42" name="Object 23">
            <a:extLst>
              <a:ext uri="{FF2B5EF4-FFF2-40B4-BE49-F238E27FC236}">
                <a16:creationId xmlns:a16="http://schemas.microsoft.com/office/drawing/2014/main" id="{4F4CA964-5371-7D06-F484-158F94917023}"/>
              </a:ext>
            </a:extLst>
          </p:cNvPr>
          <p:cNvGraphicFramePr>
            <a:graphicFrameLocks noChangeAspect="1"/>
          </p:cNvGraphicFramePr>
          <p:nvPr>
            <p:extLst>
              <p:ext uri="{D42A27DB-BD31-4B8C-83A1-F6EECF244321}">
                <p14:modId xmlns:p14="http://schemas.microsoft.com/office/powerpoint/2010/main" val="4055578552"/>
              </p:ext>
            </p:extLst>
          </p:nvPr>
        </p:nvGraphicFramePr>
        <p:xfrm>
          <a:off x="5146675" y="2449513"/>
          <a:ext cx="1917700" cy="488950"/>
        </p:xfrm>
        <a:graphic>
          <a:graphicData uri="http://schemas.openxmlformats.org/presentationml/2006/ole">
            <mc:AlternateContent xmlns:mc="http://schemas.openxmlformats.org/markup-compatibility/2006">
              <mc:Choice xmlns:v="urn:schemas-microsoft-com:vml" Requires="v">
                <p:oleObj name="Equation" r:id="rId7" imgW="1790700" imgH="457200" progId="Equation.DSMT4">
                  <p:embed/>
                </p:oleObj>
              </mc:Choice>
              <mc:Fallback>
                <p:oleObj name="Equation" r:id="rId7" imgW="1790700" imgH="457200" progId="Equation.DSMT4">
                  <p:embed/>
                  <p:pic>
                    <p:nvPicPr>
                      <p:cNvPr id="47128" name="Object 23">
                        <a:extLst>
                          <a:ext uri="{FF2B5EF4-FFF2-40B4-BE49-F238E27FC236}">
                            <a16:creationId xmlns:a16="http://schemas.microsoft.com/office/drawing/2014/main" id="{A1413858-900C-E500-717B-AFA6DE7D54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675" y="2449513"/>
                        <a:ext cx="1917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24">
            <a:extLst>
              <a:ext uri="{FF2B5EF4-FFF2-40B4-BE49-F238E27FC236}">
                <a16:creationId xmlns:a16="http://schemas.microsoft.com/office/drawing/2014/main" id="{880C35B0-3DF8-1694-D968-89F8E2FCF42B}"/>
              </a:ext>
            </a:extLst>
          </p:cNvPr>
          <p:cNvGraphicFramePr>
            <a:graphicFrameLocks noChangeAspect="1"/>
          </p:cNvGraphicFramePr>
          <p:nvPr>
            <p:extLst>
              <p:ext uri="{D42A27DB-BD31-4B8C-83A1-F6EECF244321}">
                <p14:modId xmlns:p14="http://schemas.microsoft.com/office/powerpoint/2010/main" val="3266631528"/>
              </p:ext>
            </p:extLst>
          </p:nvPr>
        </p:nvGraphicFramePr>
        <p:xfrm>
          <a:off x="7508875" y="2452688"/>
          <a:ext cx="2339975" cy="487362"/>
        </p:xfrm>
        <a:graphic>
          <a:graphicData uri="http://schemas.openxmlformats.org/presentationml/2006/ole">
            <mc:AlternateContent xmlns:mc="http://schemas.openxmlformats.org/markup-compatibility/2006">
              <mc:Choice xmlns:v="urn:schemas-microsoft-com:vml" Requires="v">
                <p:oleObj name="Equation" r:id="rId9" imgW="2184400" imgH="457200" progId="Equation.DSMT4">
                  <p:embed/>
                </p:oleObj>
              </mc:Choice>
              <mc:Fallback>
                <p:oleObj name="Equation" r:id="rId9" imgW="2184400" imgH="457200" progId="Equation.DSMT4">
                  <p:embed/>
                  <p:pic>
                    <p:nvPicPr>
                      <p:cNvPr id="47129" name="Object 24">
                        <a:extLst>
                          <a:ext uri="{FF2B5EF4-FFF2-40B4-BE49-F238E27FC236}">
                            <a16:creationId xmlns:a16="http://schemas.microsoft.com/office/drawing/2014/main" id="{0F46B574-97FF-9DBD-D551-AFAA80DDFC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8875" y="2452688"/>
                        <a:ext cx="23399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25">
            <a:extLst>
              <a:ext uri="{FF2B5EF4-FFF2-40B4-BE49-F238E27FC236}">
                <a16:creationId xmlns:a16="http://schemas.microsoft.com/office/drawing/2014/main" id="{B21BF0B7-5880-FA1B-FC96-E6454587BC84}"/>
              </a:ext>
            </a:extLst>
          </p:cNvPr>
          <p:cNvGraphicFramePr>
            <a:graphicFrameLocks noChangeAspect="1"/>
          </p:cNvGraphicFramePr>
          <p:nvPr>
            <p:extLst>
              <p:ext uri="{D42A27DB-BD31-4B8C-83A1-F6EECF244321}">
                <p14:modId xmlns:p14="http://schemas.microsoft.com/office/powerpoint/2010/main" val="3200193669"/>
              </p:ext>
            </p:extLst>
          </p:nvPr>
        </p:nvGraphicFramePr>
        <p:xfrm>
          <a:off x="5126037" y="3116263"/>
          <a:ext cx="1958975" cy="487362"/>
        </p:xfrm>
        <a:graphic>
          <a:graphicData uri="http://schemas.openxmlformats.org/presentationml/2006/ole">
            <mc:AlternateContent xmlns:mc="http://schemas.openxmlformats.org/markup-compatibility/2006">
              <mc:Choice xmlns:v="urn:schemas-microsoft-com:vml" Requires="v">
                <p:oleObj name="Equation" r:id="rId11" imgW="1828800" imgH="457200" progId="Equation.DSMT4">
                  <p:embed/>
                </p:oleObj>
              </mc:Choice>
              <mc:Fallback>
                <p:oleObj name="Equation" r:id="rId11" imgW="1828800" imgH="457200" progId="Equation.DSMT4">
                  <p:embed/>
                  <p:pic>
                    <p:nvPicPr>
                      <p:cNvPr id="47130" name="Object 25">
                        <a:extLst>
                          <a:ext uri="{FF2B5EF4-FFF2-40B4-BE49-F238E27FC236}">
                            <a16:creationId xmlns:a16="http://schemas.microsoft.com/office/drawing/2014/main" id="{CBF1C9B0-0A28-29BF-0B4C-5C18E353E1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6037" y="3116263"/>
                        <a:ext cx="19589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26">
            <a:extLst>
              <a:ext uri="{FF2B5EF4-FFF2-40B4-BE49-F238E27FC236}">
                <a16:creationId xmlns:a16="http://schemas.microsoft.com/office/drawing/2014/main" id="{BBB2D5B6-F52A-E148-FE1C-FF4BA73CAD3F}"/>
              </a:ext>
            </a:extLst>
          </p:cNvPr>
          <p:cNvGraphicFramePr>
            <a:graphicFrameLocks noChangeAspect="1"/>
          </p:cNvGraphicFramePr>
          <p:nvPr>
            <p:extLst>
              <p:ext uri="{D42A27DB-BD31-4B8C-83A1-F6EECF244321}">
                <p14:modId xmlns:p14="http://schemas.microsoft.com/office/powerpoint/2010/main" val="879877311"/>
              </p:ext>
            </p:extLst>
          </p:nvPr>
        </p:nvGraphicFramePr>
        <p:xfrm>
          <a:off x="3663950" y="4865688"/>
          <a:ext cx="6049962" cy="1217612"/>
        </p:xfrm>
        <a:graphic>
          <a:graphicData uri="http://schemas.openxmlformats.org/presentationml/2006/ole">
            <mc:AlternateContent xmlns:mc="http://schemas.openxmlformats.org/markup-compatibility/2006">
              <mc:Choice xmlns:v="urn:schemas-microsoft-com:vml" Requires="v">
                <p:oleObj name="Equation" r:id="rId13" imgW="5359400" imgH="990600" progId="Equation.DSMT4">
                  <p:embed/>
                </p:oleObj>
              </mc:Choice>
              <mc:Fallback>
                <p:oleObj name="Equation" r:id="rId13" imgW="5359400" imgH="990600" progId="Equation.DSMT4">
                  <p:embed/>
                  <p:pic>
                    <p:nvPicPr>
                      <p:cNvPr id="47131" name="Object 26">
                        <a:extLst>
                          <a:ext uri="{FF2B5EF4-FFF2-40B4-BE49-F238E27FC236}">
                            <a16:creationId xmlns:a16="http://schemas.microsoft.com/office/drawing/2014/main" id="{D848022B-C798-1543-F135-181BEBC2B20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3950" y="4865688"/>
                        <a:ext cx="604996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9102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B506-4879-FBC2-937D-BAE8E5FA4E32}"/>
              </a:ext>
            </a:extLst>
          </p:cNvPr>
          <p:cNvSpPr>
            <a:spLocks noGrp="1"/>
          </p:cNvSpPr>
          <p:nvPr>
            <p:ph type="ctrTitle"/>
          </p:nvPr>
        </p:nvSpPr>
        <p:spPr/>
        <p:txBody>
          <a:bodyPr/>
          <a:lstStyle/>
          <a:p>
            <a:r>
              <a:rPr lang="he-IL" dirty="0"/>
              <a:t>פירוק השונות בתצפיות למרכיביה </a:t>
            </a:r>
            <a:endParaRPr lang="en-IL" dirty="0"/>
          </a:p>
        </p:txBody>
      </p:sp>
      <p:sp>
        <p:nvSpPr>
          <p:cNvPr id="5" name="Slide Number Placeholder 4">
            <a:extLst>
              <a:ext uri="{FF2B5EF4-FFF2-40B4-BE49-F238E27FC236}">
                <a16:creationId xmlns:a16="http://schemas.microsoft.com/office/drawing/2014/main" id="{2A2B27C9-4056-103A-8933-580B76E43146}"/>
              </a:ext>
            </a:extLst>
          </p:cNvPr>
          <p:cNvSpPr>
            <a:spLocks noGrp="1"/>
          </p:cNvSpPr>
          <p:nvPr>
            <p:ph type="sldNum" sz="quarter" idx="11"/>
          </p:nvPr>
        </p:nvSpPr>
        <p:spPr/>
        <p:txBody>
          <a:bodyPr/>
          <a:lstStyle/>
          <a:p>
            <a:fld id="{FDB471CC-1647-9041-AC92-CE8E329D9294}" type="slidenum">
              <a:rPr lang="en-US" smtClean="0"/>
              <a:pPr/>
              <a:t>38</a:t>
            </a:fld>
            <a:endParaRPr lang="en-US"/>
          </a:p>
        </p:txBody>
      </p:sp>
      <p:graphicFrame>
        <p:nvGraphicFramePr>
          <p:cNvPr id="6" name="Object 22">
            <a:extLst>
              <a:ext uri="{FF2B5EF4-FFF2-40B4-BE49-F238E27FC236}">
                <a16:creationId xmlns:a16="http://schemas.microsoft.com/office/drawing/2014/main" id="{18422722-DB2C-25A4-B33C-AF6879DB5CCE}"/>
              </a:ext>
            </a:extLst>
          </p:cNvPr>
          <p:cNvGraphicFramePr>
            <a:graphicFrameLocks noChangeAspect="1"/>
          </p:cNvGraphicFramePr>
          <p:nvPr>
            <p:extLst>
              <p:ext uri="{D42A27DB-BD31-4B8C-83A1-F6EECF244321}">
                <p14:modId xmlns:p14="http://schemas.microsoft.com/office/powerpoint/2010/main" val="2479421958"/>
              </p:ext>
            </p:extLst>
          </p:nvPr>
        </p:nvGraphicFramePr>
        <p:xfrm>
          <a:off x="2821705" y="1468438"/>
          <a:ext cx="6316663" cy="822325"/>
        </p:xfrm>
        <a:graphic>
          <a:graphicData uri="http://schemas.openxmlformats.org/presentationml/2006/ole">
            <mc:AlternateContent xmlns:mc="http://schemas.openxmlformats.org/markup-compatibility/2006">
              <mc:Choice xmlns:v="urn:schemas-microsoft-com:vml" Requires="v">
                <p:oleObj name="Equation" r:id="rId2" imgW="6311900" imgH="825500" progId="Equation.DSMT4">
                  <p:embed/>
                </p:oleObj>
              </mc:Choice>
              <mc:Fallback>
                <p:oleObj name="Equation" r:id="rId2" imgW="6311900" imgH="825500" progId="Equation.DSMT4">
                  <p:embed/>
                  <p:pic>
                    <p:nvPicPr>
                      <p:cNvPr id="49175" name="Object 22">
                        <a:extLst>
                          <a:ext uri="{FF2B5EF4-FFF2-40B4-BE49-F238E27FC236}">
                            <a16:creationId xmlns:a16="http://schemas.microsoft.com/office/drawing/2014/main" id="{D9E83FE3-654E-FB0D-80AE-7089627F1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05" y="1468438"/>
                        <a:ext cx="6316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3">
            <a:extLst>
              <a:ext uri="{FF2B5EF4-FFF2-40B4-BE49-F238E27FC236}">
                <a16:creationId xmlns:a16="http://schemas.microsoft.com/office/drawing/2014/main" id="{734D489E-4E70-5E8D-B36C-EE56CFFB6A7B}"/>
              </a:ext>
            </a:extLst>
          </p:cNvPr>
          <p:cNvGraphicFramePr>
            <a:graphicFrameLocks noChangeAspect="1"/>
          </p:cNvGraphicFramePr>
          <p:nvPr>
            <p:extLst>
              <p:ext uri="{D42A27DB-BD31-4B8C-83A1-F6EECF244321}">
                <p14:modId xmlns:p14="http://schemas.microsoft.com/office/powerpoint/2010/main" val="3166469927"/>
              </p:ext>
            </p:extLst>
          </p:nvPr>
        </p:nvGraphicFramePr>
        <p:xfrm>
          <a:off x="2810593" y="2682875"/>
          <a:ext cx="6197600" cy="360363"/>
        </p:xfrm>
        <a:graphic>
          <a:graphicData uri="http://schemas.openxmlformats.org/presentationml/2006/ole">
            <mc:AlternateContent xmlns:mc="http://schemas.openxmlformats.org/markup-compatibility/2006">
              <mc:Choice xmlns:v="urn:schemas-microsoft-com:vml" Requires="v">
                <p:oleObj name="Equation" r:id="rId4" imgW="5930900" imgH="342900" progId="Equation.DSMT4">
                  <p:embed/>
                </p:oleObj>
              </mc:Choice>
              <mc:Fallback>
                <p:oleObj name="Equation" r:id="rId4" imgW="5930900" imgH="342900" progId="Equation.DSMT4">
                  <p:embed/>
                  <p:pic>
                    <p:nvPicPr>
                      <p:cNvPr id="49176" name="Object 23">
                        <a:extLst>
                          <a:ext uri="{FF2B5EF4-FFF2-40B4-BE49-F238E27FC236}">
                            <a16:creationId xmlns:a16="http://schemas.microsoft.com/office/drawing/2014/main" id="{8417BB07-97FF-ED8A-4415-BE53854BC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593" y="2682875"/>
                        <a:ext cx="6197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22194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088E-13AB-3994-9C7C-AC3EA2222CE2}"/>
              </a:ext>
            </a:extLst>
          </p:cNvPr>
          <p:cNvSpPr>
            <a:spLocks noGrp="1"/>
          </p:cNvSpPr>
          <p:nvPr>
            <p:ph type="ctrTitle"/>
          </p:nvPr>
        </p:nvSpPr>
        <p:spPr/>
        <p:txBody>
          <a:bodyPr/>
          <a:lstStyle/>
          <a:p>
            <a:r>
              <a:rPr lang="he-IL" dirty="0"/>
              <a:t>תוחלת ממוצעי השגיאות </a:t>
            </a:r>
            <a:endParaRPr lang="en-IL" dirty="0"/>
          </a:p>
        </p:txBody>
      </p:sp>
      <p:sp>
        <p:nvSpPr>
          <p:cNvPr id="5" name="Slide Number Placeholder 4">
            <a:extLst>
              <a:ext uri="{FF2B5EF4-FFF2-40B4-BE49-F238E27FC236}">
                <a16:creationId xmlns:a16="http://schemas.microsoft.com/office/drawing/2014/main" id="{77C21254-01A8-FD26-A63D-28DA00E74ADA}"/>
              </a:ext>
            </a:extLst>
          </p:cNvPr>
          <p:cNvSpPr>
            <a:spLocks noGrp="1"/>
          </p:cNvSpPr>
          <p:nvPr>
            <p:ph type="sldNum" sz="quarter" idx="11"/>
          </p:nvPr>
        </p:nvSpPr>
        <p:spPr/>
        <p:txBody>
          <a:bodyPr/>
          <a:lstStyle/>
          <a:p>
            <a:fld id="{FDB471CC-1647-9041-AC92-CE8E329D9294}" type="slidenum">
              <a:rPr lang="en-US" smtClean="0"/>
              <a:pPr/>
              <a:t>39</a:t>
            </a:fld>
            <a:endParaRPr lang="en-US"/>
          </a:p>
        </p:txBody>
      </p:sp>
      <p:sp>
        <p:nvSpPr>
          <p:cNvPr id="6" name="Rectangle 7">
            <a:extLst>
              <a:ext uri="{FF2B5EF4-FFF2-40B4-BE49-F238E27FC236}">
                <a16:creationId xmlns:a16="http://schemas.microsoft.com/office/drawing/2014/main" id="{4EE12CE6-A608-B525-FF70-6BF8A291018C}"/>
              </a:ext>
            </a:extLst>
          </p:cNvPr>
          <p:cNvSpPr>
            <a:spLocks noChangeArrowheads="1"/>
          </p:cNvSpPr>
          <p:nvPr/>
        </p:nvSpPr>
        <p:spPr bwMode="auto">
          <a:xfrm>
            <a:off x="2158999" y="3598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7" name="Rectangle 8">
            <a:extLst>
              <a:ext uri="{FF2B5EF4-FFF2-40B4-BE49-F238E27FC236}">
                <a16:creationId xmlns:a16="http://schemas.microsoft.com/office/drawing/2014/main" id="{C3273A82-AFA3-5117-0416-48924B60F6EF}"/>
              </a:ext>
            </a:extLst>
          </p:cNvPr>
          <p:cNvSpPr>
            <a:spLocks noChangeArrowheads="1"/>
          </p:cNvSpPr>
          <p:nvPr/>
        </p:nvSpPr>
        <p:spPr bwMode="auto">
          <a:xfrm>
            <a:off x="2158999" y="401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8" name="Rectangle 9">
            <a:extLst>
              <a:ext uri="{FF2B5EF4-FFF2-40B4-BE49-F238E27FC236}">
                <a16:creationId xmlns:a16="http://schemas.microsoft.com/office/drawing/2014/main" id="{AF827759-35E2-4B49-374F-2352B0E039FC}"/>
              </a:ext>
            </a:extLst>
          </p:cNvPr>
          <p:cNvSpPr>
            <a:spLocks noChangeArrowheads="1"/>
          </p:cNvSpPr>
          <p:nvPr/>
        </p:nvSpPr>
        <p:spPr bwMode="auto">
          <a:xfrm>
            <a:off x="2158999" y="3598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10">
            <a:extLst>
              <a:ext uri="{FF2B5EF4-FFF2-40B4-BE49-F238E27FC236}">
                <a16:creationId xmlns:a16="http://schemas.microsoft.com/office/drawing/2014/main" id="{245A61CE-4019-F13B-C6D9-CD4281DDDC71}"/>
              </a:ext>
            </a:extLst>
          </p:cNvPr>
          <p:cNvSpPr>
            <a:spLocks noChangeArrowheads="1"/>
          </p:cNvSpPr>
          <p:nvPr/>
        </p:nvSpPr>
        <p:spPr bwMode="auto">
          <a:xfrm>
            <a:off x="2158999" y="401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11">
            <a:extLst>
              <a:ext uri="{FF2B5EF4-FFF2-40B4-BE49-F238E27FC236}">
                <a16:creationId xmlns:a16="http://schemas.microsoft.com/office/drawing/2014/main" id="{E0F0A3E7-7EB2-153F-6E03-4643685EED7C}"/>
              </a:ext>
            </a:extLst>
          </p:cNvPr>
          <p:cNvSpPr>
            <a:spLocks noChangeArrowheads="1"/>
          </p:cNvSpPr>
          <p:nvPr/>
        </p:nvSpPr>
        <p:spPr bwMode="auto">
          <a:xfrm>
            <a:off x="2158999" y="3598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1" name="Rectangle 12">
            <a:extLst>
              <a:ext uri="{FF2B5EF4-FFF2-40B4-BE49-F238E27FC236}">
                <a16:creationId xmlns:a16="http://schemas.microsoft.com/office/drawing/2014/main" id="{40268602-0A35-F1F0-96F4-88DDC7598B71}"/>
              </a:ext>
            </a:extLst>
          </p:cNvPr>
          <p:cNvSpPr>
            <a:spLocks noChangeArrowheads="1"/>
          </p:cNvSpPr>
          <p:nvPr/>
        </p:nvSpPr>
        <p:spPr bwMode="auto">
          <a:xfrm>
            <a:off x="2158999" y="4026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13">
            <a:extLst>
              <a:ext uri="{FF2B5EF4-FFF2-40B4-BE49-F238E27FC236}">
                <a16:creationId xmlns:a16="http://schemas.microsoft.com/office/drawing/2014/main" id="{0BB06BAF-F4D5-DD5C-E925-3ED7B251D10F}"/>
              </a:ext>
            </a:extLst>
          </p:cNvPr>
          <p:cNvSpPr>
            <a:spLocks noChangeArrowheads="1"/>
          </p:cNvSpPr>
          <p:nvPr/>
        </p:nvSpPr>
        <p:spPr bwMode="auto">
          <a:xfrm>
            <a:off x="2158999" y="493647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14">
            <a:extLst>
              <a:ext uri="{FF2B5EF4-FFF2-40B4-BE49-F238E27FC236}">
                <a16:creationId xmlns:a16="http://schemas.microsoft.com/office/drawing/2014/main" id="{E07B2263-DE3A-8603-E716-FCBFA7FA7CDA}"/>
              </a:ext>
            </a:extLst>
          </p:cNvPr>
          <p:cNvSpPr>
            <a:spLocks noChangeArrowheads="1"/>
          </p:cNvSpPr>
          <p:nvPr/>
        </p:nvSpPr>
        <p:spPr bwMode="auto">
          <a:xfrm>
            <a:off x="2158999" y="2874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4" name="Rectangle 15">
            <a:extLst>
              <a:ext uri="{FF2B5EF4-FFF2-40B4-BE49-F238E27FC236}">
                <a16:creationId xmlns:a16="http://schemas.microsoft.com/office/drawing/2014/main" id="{8D5D115C-66DD-4F04-A7BD-2563860E645A}"/>
              </a:ext>
            </a:extLst>
          </p:cNvPr>
          <p:cNvSpPr>
            <a:spLocks noChangeArrowheads="1"/>
          </p:cNvSpPr>
          <p:nvPr/>
        </p:nvSpPr>
        <p:spPr bwMode="auto">
          <a:xfrm>
            <a:off x="2158999" y="4741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5" name="Rectangle 16">
            <a:extLst>
              <a:ext uri="{FF2B5EF4-FFF2-40B4-BE49-F238E27FC236}">
                <a16:creationId xmlns:a16="http://schemas.microsoft.com/office/drawing/2014/main" id="{B441EFA5-3468-F7C3-81EF-9D10EB8E2C33}"/>
              </a:ext>
            </a:extLst>
          </p:cNvPr>
          <p:cNvSpPr>
            <a:spLocks noChangeArrowheads="1"/>
          </p:cNvSpPr>
          <p:nvPr/>
        </p:nvSpPr>
        <p:spPr bwMode="auto">
          <a:xfrm>
            <a:off x="2158999" y="361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6" name="Rectangle 17">
            <a:extLst>
              <a:ext uri="{FF2B5EF4-FFF2-40B4-BE49-F238E27FC236}">
                <a16:creationId xmlns:a16="http://schemas.microsoft.com/office/drawing/2014/main" id="{F9184DA7-B4C5-982B-81F5-1EB4A364B6C6}"/>
              </a:ext>
            </a:extLst>
          </p:cNvPr>
          <p:cNvSpPr>
            <a:spLocks noChangeArrowheads="1"/>
          </p:cNvSpPr>
          <p:nvPr/>
        </p:nvSpPr>
        <p:spPr bwMode="auto">
          <a:xfrm>
            <a:off x="2158999" y="3998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7" name="Rectangle 18">
            <a:extLst>
              <a:ext uri="{FF2B5EF4-FFF2-40B4-BE49-F238E27FC236}">
                <a16:creationId xmlns:a16="http://schemas.microsoft.com/office/drawing/2014/main" id="{D8AFF60A-BF93-0B6E-CECB-54421A43FACB}"/>
              </a:ext>
            </a:extLst>
          </p:cNvPr>
          <p:cNvSpPr>
            <a:spLocks noChangeArrowheads="1"/>
          </p:cNvSpPr>
          <p:nvPr/>
        </p:nvSpPr>
        <p:spPr bwMode="auto">
          <a:xfrm>
            <a:off x="2158999" y="361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8" name="Rectangle 19">
            <a:extLst>
              <a:ext uri="{FF2B5EF4-FFF2-40B4-BE49-F238E27FC236}">
                <a16:creationId xmlns:a16="http://schemas.microsoft.com/office/drawing/2014/main" id="{868FEEC6-0E80-E0DC-04B6-EBB7CCFC2FD8}"/>
              </a:ext>
            </a:extLst>
          </p:cNvPr>
          <p:cNvSpPr>
            <a:spLocks noChangeArrowheads="1"/>
          </p:cNvSpPr>
          <p:nvPr/>
        </p:nvSpPr>
        <p:spPr bwMode="auto">
          <a:xfrm>
            <a:off x="2158999" y="3998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9" name="Rectangle 20">
            <a:extLst>
              <a:ext uri="{FF2B5EF4-FFF2-40B4-BE49-F238E27FC236}">
                <a16:creationId xmlns:a16="http://schemas.microsoft.com/office/drawing/2014/main" id="{64BEDADE-A650-182F-FD61-C64AC7C34695}"/>
              </a:ext>
            </a:extLst>
          </p:cNvPr>
          <p:cNvSpPr>
            <a:spLocks noChangeArrowheads="1"/>
          </p:cNvSpPr>
          <p:nvPr/>
        </p:nvSpPr>
        <p:spPr bwMode="auto">
          <a:xfrm>
            <a:off x="2158999" y="361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20" name="Rectangle 21">
            <a:extLst>
              <a:ext uri="{FF2B5EF4-FFF2-40B4-BE49-F238E27FC236}">
                <a16:creationId xmlns:a16="http://schemas.microsoft.com/office/drawing/2014/main" id="{9A13D0E8-9776-DE14-45DC-945BF4DB2B8E}"/>
              </a:ext>
            </a:extLst>
          </p:cNvPr>
          <p:cNvSpPr>
            <a:spLocks noChangeArrowheads="1"/>
          </p:cNvSpPr>
          <p:nvPr/>
        </p:nvSpPr>
        <p:spPr bwMode="auto">
          <a:xfrm>
            <a:off x="2158999" y="3998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21" name="Object 22">
            <a:extLst>
              <a:ext uri="{FF2B5EF4-FFF2-40B4-BE49-F238E27FC236}">
                <a16:creationId xmlns:a16="http://schemas.microsoft.com/office/drawing/2014/main" id="{5D91C58C-F10E-F3B3-785B-2EC593009A34}"/>
              </a:ext>
            </a:extLst>
          </p:cNvPr>
          <p:cNvGraphicFramePr>
            <a:graphicFrameLocks noChangeAspect="1"/>
          </p:cNvGraphicFramePr>
          <p:nvPr>
            <p:extLst>
              <p:ext uri="{D42A27DB-BD31-4B8C-83A1-F6EECF244321}">
                <p14:modId xmlns:p14="http://schemas.microsoft.com/office/powerpoint/2010/main" val="268492450"/>
              </p:ext>
            </p:extLst>
          </p:nvPr>
        </p:nvGraphicFramePr>
        <p:xfrm>
          <a:off x="2581274" y="1520176"/>
          <a:ext cx="3724275" cy="5092700"/>
        </p:xfrm>
        <a:graphic>
          <a:graphicData uri="http://schemas.openxmlformats.org/presentationml/2006/ole">
            <mc:AlternateContent xmlns:mc="http://schemas.openxmlformats.org/markup-compatibility/2006">
              <mc:Choice xmlns:v="urn:schemas-microsoft-com:vml" Requires="v">
                <p:oleObj name="Equation" r:id="rId3" imgW="3721100" imgH="5118100" progId="Equation.DSMT4">
                  <p:embed/>
                </p:oleObj>
              </mc:Choice>
              <mc:Fallback>
                <p:oleObj name="Equation" r:id="rId3" imgW="3721100" imgH="5118100" progId="Equation.DSMT4">
                  <p:embed/>
                  <p:pic>
                    <p:nvPicPr>
                      <p:cNvPr id="51223" name="Object 22">
                        <a:extLst>
                          <a:ext uri="{FF2B5EF4-FFF2-40B4-BE49-F238E27FC236}">
                            <a16:creationId xmlns:a16="http://schemas.microsoft.com/office/drawing/2014/main" id="{0DC5E13B-4949-9448-F33A-A2DEACE80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274" y="1520176"/>
                        <a:ext cx="3724275"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3">
            <a:extLst>
              <a:ext uri="{FF2B5EF4-FFF2-40B4-BE49-F238E27FC236}">
                <a16:creationId xmlns:a16="http://schemas.microsoft.com/office/drawing/2014/main" id="{BB5538C7-AFB4-F4E9-CF67-ABA888B11110}"/>
              </a:ext>
            </a:extLst>
          </p:cNvPr>
          <p:cNvGraphicFramePr>
            <a:graphicFrameLocks noChangeAspect="1"/>
          </p:cNvGraphicFramePr>
          <p:nvPr>
            <p:extLst>
              <p:ext uri="{D42A27DB-BD31-4B8C-83A1-F6EECF244321}">
                <p14:modId xmlns:p14="http://schemas.microsoft.com/office/powerpoint/2010/main" val="1502058703"/>
              </p:ext>
            </p:extLst>
          </p:nvPr>
        </p:nvGraphicFramePr>
        <p:xfrm>
          <a:off x="7043737" y="2818751"/>
          <a:ext cx="4130675" cy="2565400"/>
        </p:xfrm>
        <a:graphic>
          <a:graphicData uri="http://schemas.openxmlformats.org/presentationml/2006/ole">
            <mc:AlternateContent xmlns:mc="http://schemas.openxmlformats.org/markup-compatibility/2006">
              <mc:Choice xmlns:v="urn:schemas-microsoft-com:vml" Requires="v">
                <p:oleObj name="Equation" r:id="rId5" imgW="4127500" imgH="2578100" progId="Equation.DSMT4">
                  <p:embed/>
                </p:oleObj>
              </mc:Choice>
              <mc:Fallback>
                <p:oleObj name="Equation" r:id="rId5" imgW="4127500" imgH="2578100" progId="Equation.DSMT4">
                  <p:embed/>
                  <p:pic>
                    <p:nvPicPr>
                      <p:cNvPr id="51224" name="Object 23">
                        <a:extLst>
                          <a:ext uri="{FF2B5EF4-FFF2-40B4-BE49-F238E27FC236}">
                            <a16:creationId xmlns:a16="http://schemas.microsoft.com/office/drawing/2014/main" id="{C841D8AB-D1C7-B209-6757-F0D37A6562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737" y="2818751"/>
                        <a:ext cx="413067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609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67B6B-8CE1-658C-EE25-DCCB54B28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86067-7D3D-FD1A-50CC-4F27757046E2}"/>
              </a:ext>
            </a:extLst>
          </p:cNvPr>
          <p:cNvSpPr>
            <a:spLocks noGrp="1"/>
          </p:cNvSpPr>
          <p:nvPr>
            <p:ph type="ctrTitle"/>
          </p:nvPr>
        </p:nvSpPr>
        <p:spPr/>
        <p:txBody>
          <a:bodyPr/>
          <a:lstStyle/>
          <a:p>
            <a:r>
              <a:rPr lang="he-IL" dirty="0"/>
              <a:t>סיכום המבחן – תזכורת  </a:t>
            </a:r>
            <a:endParaRPr lang="en-IL" dirty="0"/>
          </a:p>
        </p:txBody>
      </p:sp>
      <p:sp>
        <p:nvSpPr>
          <p:cNvPr id="5" name="Slide Number Placeholder 4">
            <a:extLst>
              <a:ext uri="{FF2B5EF4-FFF2-40B4-BE49-F238E27FC236}">
                <a16:creationId xmlns:a16="http://schemas.microsoft.com/office/drawing/2014/main" id="{BC7AADE8-CE0C-FA7E-231E-851DC0DEB5BA}"/>
              </a:ext>
            </a:extLst>
          </p:cNvPr>
          <p:cNvSpPr>
            <a:spLocks noGrp="1"/>
          </p:cNvSpPr>
          <p:nvPr>
            <p:ph type="sldNum" sz="quarter" idx="11"/>
          </p:nvPr>
        </p:nvSpPr>
        <p:spPr/>
        <p:txBody>
          <a:bodyPr/>
          <a:lstStyle/>
          <a:p>
            <a:fld id="{FDB471CC-1647-9041-AC92-CE8E329D9294}" type="slidenum">
              <a:rPr lang="en-US" smtClean="0"/>
              <a:pPr/>
              <a:t>4</a:t>
            </a:fld>
            <a:endParaRPr lang="en-US"/>
          </a:p>
        </p:txBody>
      </p:sp>
      <p:sp>
        <p:nvSpPr>
          <p:cNvPr id="6" name="Rectangle 7">
            <a:extLst>
              <a:ext uri="{FF2B5EF4-FFF2-40B4-BE49-F238E27FC236}">
                <a16:creationId xmlns:a16="http://schemas.microsoft.com/office/drawing/2014/main" id="{09BC04B7-47CE-83F8-B2FB-74C6FF231CEE}"/>
              </a:ext>
            </a:extLst>
          </p:cNvPr>
          <p:cNvSpPr>
            <a:spLocks noChangeArrowheads="1"/>
          </p:cNvSpPr>
          <p:nvPr/>
        </p:nvSpPr>
        <p:spPr bwMode="auto">
          <a:xfrm>
            <a:off x="1740665" y="317658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7" name="Rectangle 8">
            <a:extLst>
              <a:ext uri="{FF2B5EF4-FFF2-40B4-BE49-F238E27FC236}">
                <a16:creationId xmlns:a16="http://schemas.microsoft.com/office/drawing/2014/main" id="{179C5C3E-327D-6730-A88D-B6101623A2E5}"/>
              </a:ext>
            </a:extLst>
          </p:cNvPr>
          <p:cNvSpPr>
            <a:spLocks noChangeArrowheads="1"/>
          </p:cNvSpPr>
          <p:nvPr/>
        </p:nvSpPr>
        <p:spPr bwMode="auto">
          <a:xfrm>
            <a:off x="1740665" y="359568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8" name="Rectangle 9">
            <a:extLst>
              <a:ext uri="{FF2B5EF4-FFF2-40B4-BE49-F238E27FC236}">
                <a16:creationId xmlns:a16="http://schemas.microsoft.com/office/drawing/2014/main" id="{4605E94F-2884-90DF-8BB1-195AFDCAA209}"/>
              </a:ext>
            </a:extLst>
          </p:cNvPr>
          <p:cNvSpPr>
            <a:spLocks noChangeArrowheads="1"/>
          </p:cNvSpPr>
          <p:nvPr/>
        </p:nvSpPr>
        <p:spPr bwMode="auto">
          <a:xfrm>
            <a:off x="1740665" y="317658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10">
            <a:extLst>
              <a:ext uri="{FF2B5EF4-FFF2-40B4-BE49-F238E27FC236}">
                <a16:creationId xmlns:a16="http://schemas.microsoft.com/office/drawing/2014/main" id="{5D13D04B-E7A7-CD9B-B5E8-B56D115D1F3A}"/>
              </a:ext>
            </a:extLst>
          </p:cNvPr>
          <p:cNvSpPr>
            <a:spLocks noChangeArrowheads="1"/>
          </p:cNvSpPr>
          <p:nvPr/>
        </p:nvSpPr>
        <p:spPr bwMode="auto">
          <a:xfrm>
            <a:off x="1740665" y="359568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11">
            <a:extLst>
              <a:ext uri="{FF2B5EF4-FFF2-40B4-BE49-F238E27FC236}">
                <a16:creationId xmlns:a16="http://schemas.microsoft.com/office/drawing/2014/main" id="{2443CB70-F3AF-E84B-DACB-CC20856EC49F}"/>
              </a:ext>
            </a:extLst>
          </p:cNvPr>
          <p:cNvSpPr>
            <a:spLocks noChangeArrowheads="1"/>
          </p:cNvSpPr>
          <p:nvPr/>
        </p:nvSpPr>
        <p:spPr bwMode="auto">
          <a:xfrm>
            <a:off x="1740665" y="317658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1" name="Rectangle 12">
            <a:extLst>
              <a:ext uri="{FF2B5EF4-FFF2-40B4-BE49-F238E27FC236}">
                <a16:creationId xmlns:a16="http://schemas.microsoft.com/office/drawing/2014/main" id="{D30724BA-9C05-91EE-DCE5-AB370BEBC9ED}"/>
              </a:ext>
            </a:extLst>
          </p:cNvPr>
          <p:cNvSpPr>
            <a:spLocks noChangeArrowheads="1"/>
          </p:cNvSpPr>
          <p:nvPr/>
        </p:nvSpPr>
        <p:spPr bwMode="auto">
          <a:xfrm>
            <a:off x="1740665" y="360521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13">
            <a:extLst>
              <a:ext uri="{FF2B5EF4-FFF2-40B4-BE49-F238E27FC236}">
                <a16:creationId xmlns:a16="http://schemas.microsoft.com/office/drawing/2014/main" id="{3D929108-8B6E-7D57-F143-EA2BFC665084}"/>
              </a:ext>
            </a:extLst>
          </p:cNvPr>
          <p:cNvSpPr>
            <a:spLocks noChangeArrowheads="1"/>
          </p:cNvSpPr>
          <p:nvPr/>
        </p:nvSpPr>
        <p:spPr bwMode="auto">
          <a:xfrm>
            <a:off x="1740665" y="4514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15">
            <a:extLst>
              <a:ext uri="{FF2B5EF4-FFF2-40B4-BE49-F238E27FC236}">
                <a16:creationId xmlns:a16="http://schemas.microsoft.com/office/drawing/2014/main" id="{93834930-D999-E925-FD97-BA50235497D3}"/>
              </a:ext>
            </a:extLst>
          </p:cNvPr>
          <p:cNvSpPr>
            <a:spLocks noChangeArrowheads="1"/>
          </p:cNvSpPr>
          <p:nvPr/>
        </p:nvSpPr>
        <p:spPr bwMode="auto">
          <a:xfrm>
            <a:off x="1740665" y="31956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4" name="Rectangle 16">
            <a:extLst>
              <a:ext uri="{FF2B5EF4-FFF2-40B4-BE49-F238E27FC236}">
                <a16:creationId xmlns:a16="http://schemas.microsoft.com/office/drawing/2014/main" id="{A95B39F6-B972-511C-9198-F46BE4C56C04}"/>
              </a:ext>
            </a:extLst>
          </p:cNvPr>
          <p:cNvSpPr>
            <a:spLocks noChangeArrowheads="1"/>
          </p:cNvSpPr>
          <p:nvPr/>
        </p:nvSpPr>
        <p:spPr bwMode="auto">
          <a:xfrm>
            <a:off x="1740665" y="35766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5" name="Rectangle 17">
            <a:extLst>
              <a:ext uri="{FF2B5EF4-FFF2-40B4-BE49-F238E27FC236}">
                <a16:creationId xmlns:a16="http://schemas.microsoft.com/office/drawing/2014/main" id="{301BFD6F-6C95-D7F5-0DBA-6D188CB769D8}"/>
              </a:ext>
            </a:extLst>
          </p:cNvPr>
          <p:cNvSpPr>
            <a:spLocks noChangeArrowheads="1"/>
          </p:cNvSpPr>
          <p:nvPr/>
        </p:nvSpPr>
        <p:spPr bwMode="auto">
          <a:xfrm>
            <a:off x="1740665" y="31956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6" name="Rectangle 19">
            <a:extLst>
              <a:ext uri="{FF2B5EF4-FFF2-40B4-BE49-F238E27FC236}">
                <a16:creationId xmlns:a16="http://schemas.microsoft.com/office/drawing/2014/main" id="{D3527EE2-2882-AD38-5A40-0E787F171C4C}"/>
              </a:ext>
            </a:extLst>
          </p:cNvPr>
          <p:cNvSpPr>
            <a:spLocks noChangeArrowheads="1"/>
          </p:cNvSpPr>
          <p:nvPr/>
        </p:nvSpPr>
        <p:spPr bwMode="auto">
          <a:xfrm>
            <a:off x="1740665" y="31956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7" name="Object 2">
            <a:extLst>
              <a:ext uri="{FF2B5EF4-FFF2-40B4-BE49-F238E27FC236}">
                <a16:creationId xmlns:a16="http://schemas.microsoft.com/office/drawing/2014/main" id="{3A1BEDD7-5AD8-9C2A-B053-9782E5A81E0D}"/>
              </a:ext>
            </a:extLst>
          </p:cNvPr>
          <p:cNvGraphicFramePr>
            <a:graphicFrameLocks noChangeAspect="1"/>
          </p:cNvGraphicFramePr>
          <p:nvPr/>
        </p:nvGraphicFramePr>
        <p:xfrm>
          <a:off x="9354315" y="1846262"/>
          <a:ext cx="304800" cy="381000"/>
        </p:xfrm>
        <a:graphic>
          <a:graphicData uri="http://schemas.openxmlformats.org/presentationml/2006/ole">
            <mc:AlternateContent xmlns:mc="http://schemas.openxmlformats.org/markup-compatibility/2006">
              <mc:Choice xmlns:v="urn:schemas-microsoft-com:vml" Requires="v">
                <p:oleObj name="Equation" r:id="rId2" imgW="304668" imgH="380835" progId="Equation.DSMT4">
                  <p:embed/>
                </p:oleObj>
              </mc:Choice>
              <mc:Fallback>
                <p:oleObj name="Equation" r:id="rId2" imgW="304668" imgH="380835" progId="Equation.DSMT4">
                  <p:embed/>
                  <p:pic>
                    <p:nvPicPr>
                      <p:cNvPr id="17" name="Object 2">
                        <a:extLst>
                          <a:ext uri="{FF2B5EF4-FFF2-40B4-BE49-F238E27FC236}">
                            <a16:creationId xmlns:a16="http://schemas.microsoft.com/office/drawing/2014/main" id="{40085E77-B130-CA3E-5E0C-0F7804C47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315" y="1846262"/>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Group 75">
            <a:extLst>
              <a:ext uri="{FF2B5EF4-FFF2-40B4-BE49-F238E27FC236}">
                <a16:creationId xmlns:a16="http://schemas.microsoft.com/office/drawing/2014/main" id="{C6273AED-2D0E-B0E3-B12C-2A28E46B18A5}"/>
              </a:ext>
            </a:extLst>
          </p:cNvPr>
          <p:cNvGraphicFramePr>
            <a:graphicFrameLocks noGrp="1"/>
          </p:cNvGraphicFramePr>
          <p:nvPr/>
        </p:nvGraphicFramePr>
        <p:xfrm>
          <a:off x="2207390" y="1501775"/>
          <a:ext cx="8415338" cy="4419600"/>
        </p:xfrm>
        <a:graphic>
          <a:graphicData uri="http://schemas.openxmlformats.org/drawingml/2006/table">
            <a:tbl>
              <a:tblPr/>
              <a:tblGrid>
                <a:gridCol w="1917700">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1462">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1016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Sum of Squares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Degrees of freedom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Mean Square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Between treatments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cs typeface="Times New Roman" pitchFamily="18" charset="0"/>
                        </a:rPr>
                        <a:t>a </a:t>
                      </a:r>
                      <a:r>
                        <a:rPr kumimoji="0" lang="en-US" sz="2800" b="0" i="0" u="none" strike="noStrike" cap="none" normalizeH="0" baseline="0">
                          <a:ln>
                            <a:noFill/>
                          </a:ln>
                          <a:solidFill>
                            <a:schemeClr val="tx1"/>
                          </a:solidFill>
                          <a:effectLst/>
                          <a:latin typeface="Times New Roman" pitchFamily="18" charset="0"/>
                          <a:cs typeface="Times New Roman"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Within treatments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cs typeface="Times New Roman" pitchFamily="18" charset="0"/>
                        </a:rPr>
                        <a:t>N </a:t>
                      </a:r>
                      <a:r>
                        <a:rPr kumimoji="0" lang="en-US" sz="2800" b="0" i="0" u="none" strike="noStrike" cap="none" normalizeH="0" baseline="0">
                          <a:ln>
                            <a:noFill/>
                          </a:ln>
                          <a:solidFill>
                            <a:schemeClr val="tx1"/>
                          </a:solidFill>
                          <a:effectLst/>
                          <a:latin typeface="Times New Roman" pitchFamily="18" charset="0"/>
                          <a:cs typeface="Times New Roman" pitchFamily="18" charset="0"/>
                        </a:rPr>
                        <a:t>- </a:t>
                      </a:r>
                      <a:r>
                        <a:rPr kumimoji="0" lang="en-US" sz="2800" b="0" i="1" u="none" strike="noStrike" cap="none" normalizeH="0" baseline="0">
                          <a:ln>
                            <a:noFill/>
                          </a:ln>
                          <a:solidFill>
                            <a:schemeClr val="tx1"/>
                          </a:solidFill>
                          <a:effectLst/>
                          <a:latin typeface="Times New Roman" pitchFamily="18" charset="0"/>
                          <a:cs typeface="Times New Roman" pitchFamily="18"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2"/>
                  </a:ext>
                </a:extLst>
              </a:tr>
              <a:tr h="1016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Times New Roman"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cs typeface="Times New Roman" pitchFamily="18" charset="0"/>
                        </a:rPr>
                        <a:t>N </a:t>
                      </a:r>
                      <a:r>
                        <a:rPr kumimoji="0" lang="en-US" sz="2800" b="0" i="0" u="none" strike="noStrike" cap="none" normalizeH="0" baseline="0">
                          <a:ln>
                            <a:noFill/>
                          </a:ln>
                          <a:solidFill>
                            <a:schemeClr val="tx1"/>
                          </a:solidFill>
                          <a:effectLst/>
                          <a:latin typeface="Times New Roman" pitchFamily="18" charset="0"/>
                          <a:cs typeface="Times New Roman"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3"/>
                  </a:ext>
                </a:extLst>
              </a:tr>
            </a:tbl>
          </a:graphicData>
        </a:graphic>
      </p:graphicFrame>
      <p:graphicFrame>
        <p:nvGraphicFramePr>
          <p:cNvPr id="19" name="Object 3">
            <a:extLst>
              <a:ext uri="{FF2B5EF4-FFF2-40B4-BE49-F238E27FC236}">
                <a16:creationId xmlns:a16="http://schemas.microsoft.com/office/drawing/2014/main" id="{D1367640-109B-7EB3-882D-0F9423E7B417}"/>
              </a:ext>
            </a:extLst>
          </p:cNvPr>
          <p:cNvGraphicFramePr>
            <a:graphicFrameLocks noChangeAspect="1"/>
          </p:cNvGraphicFramePr>
          <p:nvPr/>
        </p:nvGraphicFramePr>
        <p:xfrm>
          <a:off x="4344165" y="3138487"/>
          <a:ext cx="1104900" cy="381000"/>
        </p:xfrm>
        <a:graphic>
          <a:graphicData uri="http://schemas.openxmlformats.org/presentationml/2006/ole">
            <mc:AlternateContent xmlns:mc="http://schemas.openxmlformats.org/markup-compatibility/2006">
              <mc:Choice xmlns:v="urn:schemas-microsoft-com:vml" Requires="v">
                <p:oleObj name="Equation" r:id="rId4" imgW="1104900" imgH="381000" progId="Equation.DSMT4">
                  <p:embed/>
                </p:oleObj>
              </mc:Choice>
              <mc:Fallback>
                <p:oleObj name="Equation" r:id="rId4" imgW="1104900" imgH="381000" progId="Equation.DSMT4">
                  <p:embed/>
                  <p:pic>
                    <p:nvPicPr>
                      <p:cNvPr id="19" name="Object 3">
                        <a:extLst>
                          <a:ext uri="{FF2B5EF4-FFF2-40B4-BE49-F238E27FC236}">
                            <a16:creationId xmlns:a16="http://schemas.microsoft.com/office/drawing/2014/main" id="{AA27CD2E-36E5-6CD3-4530-842264A120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165" y="3138487"/>
                        <a:ext cx="1104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4">
            <a:extLst>
              <a:ext uri="{FF2B5EF4-FFF2-40B4-BE49-F238E27FC236}">
                <a16:creationId xmlns:a16="http://schemas.microsoft.com/office/drawing/2014/main" id="{ED72982F-9C95-0839-1094-FC75C5E3D884}"/>
              </a:ext>
            </a:extLst>
          </p:cNvPr>
          <p:cNvGraphicFramePr>
            <a:graphicFrameLocks noChangeAspect="1"/>
          </p:cNvGraphicFramePr>
          <p:nvPr/>
        </p:nvGraphicFramePr>
        <p:xfrm>
          <a:off x="4477515" y="4156075"/>
          <a:ext cx="482600" cy="381000"/>
        </p:xfrm>
        <a:graphic>
          <a:graphicData uri="http://schemas.openxmlformats.org/presentationml/2006/ole">
            <mc:AlternateContent xmlns:mc="http://schemas.openxmlformats.org/markup-compatibility/2006">
              <mc:Choice xmlns:v="urn:schemas-microsoft-com:vml" Requires="v">
                <p:oleObj name="Equation" r:id="rId6" imgW="482391" imgH="380835" progId="Equation.DSMT4">
                  <p:embed/>
                </p:oleObj>
              </mc:Choice>
              <mc:Fallback>
                <p:oleObj name="Equation" r:id="rId6" imgW="482391" imgH="380835" progId="Equation.DSMT4">
                  <p:embed/>
                  <p:pic>
                    <p:nvPicPr>
                      <p:cNvPr id="20" name="Object 4">
                        <a:extLst>
                          <a:ext uri="{FF2B5EF4-FFF2-40B4-BE49-F238E27FC236}">
                            <a16:creationId xmlns:a16="http://schemas.microsoft.com/office/drawing/2014/main" id="{DC8D7E61-CB14-C513-84CF-3FD4C5948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7515" y="4156075"/>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5">
            <a:extLst>
              <a:ext uri="{FF2B5EF4-FFF2-40B4-BE49-F238E27FC236}">
                <a16:creationId xmlns:a16="http://schemas.microsoft.com/office/drawing/2014/main" id="{8C4B1DE4-200F-E724-4773-675BF2E0D6D1}"/>
              </a:ext>
            </a:extLst>
          </p:cNvPr>
          <p:cNvGraphicFramePr>
            <a:graphicFrameLocks noChangeAspect="1"/>
          </p:cNvGraphicFramePr>
          <p:nvPr/>
        </p:nvGraphicFramePr>
        <p:xfrm>
          <a:off x="4472753" y="5181600"/>
          <a:ext cx="469900" cy="381000"/>
        </p:xfrm>
        <a:graphic>
          <a:graphicData uri="http://schemas.openxmlformats.org/presentationml/2006/ole">
            <mc:AlternateContent xmlns:mc="http://schemas.openxmlformats.org/markup-compatibility/2006">
              <mc:Choice xmlns:v="urn:schemas-microsoft-com:vml" Requires="v">
                <p:oleObj name="Equation" r:id="rId8" imgW="469696" imgH="380835" progId="Equation.DSMT4">
                  <p:embed/>
                </p:oleObj>
              </mc:Choice>
              <mc:Fallback>
                <p:oleObj name="Equation" r:id="rId8" imgW="469696" imgH="380835" progId="Equation.DSMT4">
                  <p:embed/>
                  <p:pic>
                    <p:nvPicPr>
                      <p:cNvPr id="21" name="Object 5">
                        <a:extLst>
                          <a:ext uri="{FF2B5EF4-FFF2-40B4-BE49-F238E27FC236}">
                            <a16:creationId xmlns:a16="http://schemas.microsoft.com/office/drawing/2014/main" id="{72A9291A-90BE-90FB-7C99-90F1B59B6E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2753" y="5181600"/>
                        <a:ext cx="469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6">
            <a:extLst>
              <a:ext uri="{FF2B5EF4-FFF2-40B4-BE49-F238E27FC236}">
                <a16:creationId xmlns:a16="http://schemas.microsoft.com/office/drawing/2014/main" id="{638C447F-F947-A00A-E89F-F20BEE6A44AC}"/>
              </a:ext>
            </a:extLst>
          </p:cNvPr>
          <p:cNvGraphicFramePr>
            <a:graphicFrameLocks noChangeAspect="1"/>
          </p:cNvGraphicFramePr>
          <p:nvPr/>
        </p:nvGraphicFramePr>
        <p:xfrm>
          <a:off x="7344540" y="3138487"/>
          <a:ext cx="1206500" cy="381000"/>
        </p:xfrm>
        <a:graphic>
          <a:graphicData uri="http://schemas.openxmlformats.org/presentationml/2006/ole">
            <mc:AlternateContent xmlns:mc="http://schemas.openxmlformats.org/markup-compatibility/2006">
              <mc:Choice xmlns:v="urn:schemas-microsoft-com:vml" Requires="v">
                <p:oleObj name="Equation" r:id="rId10" imgW="1206500" imgH="381000" progId="Equation.DSMT4">
                  <p:embed/>
                </p:oleObj>
              </mc:Choice>
              <mc:Fallback>
                <p:oleObj name="Equation" r:id="rId10" imgW="1206500" imgH="381000" progId="Equation.DSMT4">
                  <p:embed/>
                  <p:pic>
                    <p:nvPicPr>
                      <p:cNvPr id="22" name="Object 6">
                        <a:extLst>
                          <a:ext uri="{FF2B5EF4-FFF2-40B4-BE49-F238E27FC236}">
                            <a16:creationId xmlns:a16="http://schemas.microsoft.com/office/drawing/2014/main" id="{EB25EF75-9619-F435-221B-FB4F70518B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4540" y="3138487"/>
                        <a:ext cx="1206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7">
            <a:extLst>
              <a:ext uri="{FF2B5EF4-FFF2-40B4-BE49-F238E27FC236}">
                <a16:creationId xmlns:a16="http://schemas.microsoft.com/office/drawing/2014/main" id="{D578F029-518C-F6D6-78F2-BC26EEBBA30C}"/>
              </a:ext>
            </a:extLst>
          </p:cNvPr>
          <p:cNvGraphicFramePr>
            <a:graphicFrameLocks noChangeAspect="1"/>
          </p:cNvGraphicFramePr>
          <p:nvPr/>
        </p:nvGraphicFramePr>
        <p:xfrm>
          <a:off x="7393753" y="4165600"/>
          <a:ext cx="584200" cy="381000"/>
        </p:xfrm>
        <a:graphic>
          <a:graphicData uri="http://schemas.openxmlformats.org/presentationml/2006/ole">
            <mc:AlternateContent xmlns:mc="http://schemas.openxmlformats.org/markup-compatibility/2006">
              <mc:Choice xmlns:v="urn:schemas-microsoft-com:vml" Requires="v">
                <p:oleObj name="Equation" r:id="rId12" imgW="583947" imgH="380835" progId="Equation.DSMT4">
                  <p:embed/>
                </p:oleObj>
              </mc:Choice>
              <mc:Fallback>
                <p:oleObj name="Equation" r:id="rId12" imgW="583947" imgH="380835" progId="Equation.DSMT4">
                  <p:embed/>
                  <p:pic>
                    <p:nvPicPr>
                      <p:cNvPr id="23" name="Object 7">
                        <a:extLst>
                          <a:ext uri="{FF2B5EF4-FFF2-40B4-BE49-F238E27FC236}">
                            <a16:creationId xmlns:a16="http://schemas.microsoft.com/office/drawing/2014/main" id="{4AC057C0-0661-EE14-1B62-16D281C760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3753" y="4165600"/>
                        <a:ext cx="58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8">
            <a:extLst>
              <a:ext uri="{FF2B5EF4-FFF2-40B4-BE49-F238E27FC236}">
                <a16:creationId xmlns:a16="http://schemas.microsoft.com/office/drawing/2014/main" id="{7149BADA-C4B1-47FB-1624-82443E1E950F}"/>
              </a:ext>
            </a:extLst>
          </p:cNvPr>
          <p:cNvGraphicFramePr>
            <a:graphicFrameLocks noChangeAspect="1"/>
          </p:cNvGraphicFramePr>
          <p:nvPr/>
        </p:nvGraphicFramePr>
        <p:xfrm>
          <a:off x="8766940" y="3668712"/>
          <a:ext cx="1854200" cy="800100"/>
        </p:xfrm>
        <a:graphic>
          <a:graphicData uri="http://schemas.openxmlformats.org/presentationml/2006/ole">
            <mc:AlternateContent xmlns:mc="http://schemas.openxmlformats.org/markup-compatibility/2006">
              <mc:Choice xmlns:v="urn:schemas-microsoft-com:vml" Requires="v">
                <p:oleObj name="Equation" r:id="rId14" imgW="1854200" imgH="800100" progId="Equation.DSMT4">
                  <p:embed/>
                </p:oleObj>
              </mc:Choice>
              <mc:Fallback>
                <p:oleObj name="Equation" r:id="rId14" imgW="1854200" imgH="800100" progId="Equation.DSMT4">
                  <p:embed/>
                  <p:pic>
                    <p:nvPicPr>
                      <p:cNvPr id="24" name="Object 8">
                        <a:extLst>
                          <a:ext uri="{FF2B5EF4-FFF2-40B4-BE49-F238E27FC236}">
                            <a16:creationId xmlns:a16="http://schemas.microsoft.com/office/drawing/2014/main" id="{7C8E360A-D596-6E8D-6B29-1F77ECB497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6940" y="3668712"/>
                        <a:ext cx="1854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98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B689-B29C-A36F-9380-909929205926}"/>
              </a:ext>
            </a:extLst>
          </p:cNvPr>
          <p:cNvSpPr>
            <a:spLocks noGrp="1"/>
          </p:cNvSpPr>
          <p:nvPr>
            <p:ph type="ctrTitle"/>
          </p:nvPr>
        </p:nvSpPr>
        <p:spPr/>
        <p:txBody>
          <a:bodyPr/>
          <a:lstStyle/>
          <a:p>
            <a:r>
              <a:rPr lang="he-IL" dirty="0"/>
              <a:t>אמדים לפרמטרים </a:t>
            </a:r>
            <a:endParaRPr lang="en-IL" dirty="0"/>
          </a:p>
        </p:txBody>
      </p:sp>
      <p:sp>
        <p:nvSpPr>
          <p:cNvPr id="5" name="Slide Number Placeholder 4">
            <a:extLst>
              <a:ext uri="{FF2B5EF4-FFF2-40B4-BE49-F238E27FC236}">
                <a16:creationId xmlns:a16="http://schemas.microsoft.com/office/drawing/2014/main" id="{5741DF82-979D-966C-EB41-94A16BA22C16}"/>
              </a:ext>
            </a:extLst>
          </p:cNvPr>
          <p:cNvSpPr>
            <a:spLocks noGrp="1"/>
          </p:cNvSpPr>
          <p:nvPr>
            <p:ph type="sldNum" sz="quarter" idx="11"/>
          </p:nvPr>
        </p:nvSpPr>
        <p:spPr/>
        <p:txBody>
          <a:bodyPr/>
          <a:lstStyle/>
          <a:p>
            <a:fld id="{FDB471CC-1647-9041-AC92-CE8E329D9294}" type="slidenum">
              <a:rPr lang="en-US" smtClean="0"/>
              <a:pPr/>
              <a:t>40</a:t>
            </a:fld>
            <a:endParaRPr lang="en-US"/>
          </a:p>
        </p:txBody>
      </p:sp>
      <p:graphicFrame>
        <p:nvGraphicFramePr>
          <p:cNvPr id="6" name="Object 5">
            <a:extLst>
              <a:ext uri="{FF2B5EF4-FFF2-40B4-BE49-F238E27FC236}">
                <a16:creationId xmlns:a16="http://schemas.microsoft.com/office/drawing/2014/main" id="{4DDD5D05-5C12-B209-6EA7-CA2F285E986F}"/>
              </a:ext>
            </a:extLst>
          </p:cNvPr>
          <p:cNvGraphicFramePr>
            <a:graphicFrameLocks noChangeAspect="1"/>
          </p:cNvGraphicFramePr>
          <p:nvPr>
            <p:extLst>
              <p:ext uri="{D42A27DB-BD31-4B8C-83A1-F6EECF244321}">
                <p14:modId xmlns:p14="http://schemas.microsoft.com/office/powerpoint/2010/main" val="2962761778"/>
              </p:ext>
            </p:extLst>
          </p:nvPr>
        </p:nvGraphicFramePr>
        <p:xfrm>
          <a:off x="4672013" y="1243013"/>
          <a:ext cx="2846387" cy="4370387"/>
        </p:xfrm>
        <a:graphic>
          <a:graphicData uri="http://schemas.openxmlformats.org/presentationml/2006/ole">
            <mc:AlternateContent xmlns:mc="http://schemas.openxmlformats.org/markup-compatibility/2006">
              <mc:Choice xmlns:v="urn:schemas-microsoft-com:vml" Requires="v">
                <p:oleObj name="Equation" r:id="rId2" imgW="2847092" imgH="4370917" progId="Equation.DSMT4">
                  <p:embed/>
                </p:oleObj>
              </mc:Choice>
              <mc:Fallback>
                <p:oleObj name="Equation" r:id="rId2" imgW="2847092" imgH="4370917" progId="Equation.DSMT4">
                  <p:embed/>
                  <p:pic>
                    <p:nvPicPr>
                      <p:cNvPr id="0" name=""/>
                      <p:cNvPicPr/>
                      <p:nvPr/>
                    </p:nvPicPr>
                    <p:blipFill>
                      <a:blip r:embed="rId3"/>
                      <a:stretch>
                        <a:fillRect/>
                      </a:stretch>
                    </p:blipFill>
                    <p:spPr>
                      <a:xfrm>
                        <a:off x="4672013" y="1243013"/>
                        <a:ext cx="2846387" cy="4370387"/>
                      </a:xfrm>
                      <a:prstGeom prst="rect">
                        <a:avLst/>
                      </a:prstGeom>
                    </p:spPr>
                  </p:pic>
                </p:oleObj>
              </mc:Fallback>
            </mc:AlternateContent>
          </a:graphicData>
        </a:graphic>
      </p:graphicFrame>
    </p:spTree>
    <p:extLst>
      <p:ext uri="{BB962C8B-B14F-4D97-AF65-F5344CB8AC3E}">
        <p14:creationId xmlns:p14="http://schemas.microsoft.com/office/powerpoint/2010/main" val="63677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CE31-8585-FFE6-9A33-3B7A7C315C53}"/>
              </a:ext>
            </a:extLst>
          </p:cNvPr>
          <p:cNvSpPr>
            <a:spLocks noGrp="1"/>
          </p:cNvSpPr>
          <p:nvPr>
            <p:ph type="ctrTitle"/>
          </p:nvPr>
        </p:nvSpPr>
        <p:spPr/>
        <p:txBody>
          <a:bodyPr/>
          <a:lstStyle/>
          <a:p>
            <a:r>
              <a:rPr lang="he-IL" dirty="0"/>
              <a:t>דוגמא</a:t>
            </a:r>
            <a:endParaRPr lang="en-IL" dirty="0"/>
          </a:p>
        </p:txBody>
      </p:sp>
      <p:sp>
        <p:nvSpPr>
          <p:cNvPr id="3" name="Subtitle 2">
            <a:extLst>
              <a:ext uri="{FF2B5EF4-FFF2-40B4-BE49-F238E27FC236}">
                <a16:creationId xmlns:a16="http://schemas.microsoft.com/office/drawing/2014/main" id="{97AA8715-F489-BDC6-FDFE-BEC04E7ED90D}"/>
              </a:ext>
            </a:extLst>
          </p:cNvPr>
          <p:cNvSpPr>
            <a:spLocks noGrp="1"/>
          </p:cNvSpPr>
          <p:nvPr>
            <p:ph type="subTitle" idx="1"/>
          </p:nvPr>
        </p:nvSpPr>
        <p:spPr>
          <a:xfrm>
            <a:off x="1694986" y="1474435"/>
            <a:ext cx="9608014" cy="3929428"/>
          </a:xfrm>
        </p:spPr>
        <p:txBody>
          <a:bodyPr/>
          <a:lstStyle/>
          <a:p>
            <a:r>
              <a:rPr lang="he-IL" altLang="en-US" sz="3200" dirty="0">
                <a:solidFill>
                  <a:schemeClr val="tx2"/>
                </a:solidFill>
                <a:latin typeface="Times New Roman" panose="02020603050405020304" pitchFamily="18" charset="0"/>
                <a:cs typeface="Times New Roman" panose="02020603050405020304" pitchFamily="18" charset="0"/>
              </a:rPr>
              <a:t>במשרד הפנים חוקרים את משך השירות של אזרחים המגיעים לסניף מסוים. בפרט, נחקרת ההשפעה של הפקיד נותן השירות ושל סוג השירות המבוקש. בסניף הנחקר יש כעשרים נותני שירות, ומגוון גדול של שירותים אפשריים. לצורך המחקר נדגמו באקראי שלושה שירותים אפשריים (הוצאת דרכון, חידוש תעודת זהות וחידוש אשרת עבודה לאזרח זר – הפעולות מקודדות כ-1, 2, 3 בהתאמה), וארבעה מעובדי הסניף, ונאספה הטבלה הבאה: </a:t>
            </a: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br>
              <a:rPr lang="he-IL" altLang="en-US" sz="3200" dirty="0">
                <a:solidFill>
                  <a:schemeClr val="tx2"/>
                </a:solidFill>
                <a:latin typeface="Times New Roman" panose="02020603050405020304" pitchFamily="18" charset="0"/>
                <a:cs typeface="Times New Roman" panose="02020603050405020304" pitchFamily="18" charset="0"/>
              </a:rPr>
            </a:br>
            <a:r>
              <a:rPr lang="he-IL" altLang="en-US" sz="3200" dirty="0">
                <a:solidFill>
                  <a:schemeClr val="tx2"/>
                </a:solidFill>
                <a:latin typeface="Times New Roman" panose="02020603050405020304" pitchFamily="18" charset="0"/>
                <a:cs typeface="Times New Roman" panose="02020603050405020304" pitchFamily="18" charset="0"/>
              </a:rPr>
              <a:t>    </a:t>
            </a:r>
            <a:endParaRPr lang="ru-RU" altLang="en-US" sz="3200" dirty="0">
              <a:solidFill>
                <a:schemeClr val="tx2"/>
              </a:solidFill>
              <a:latin typeface="Times New Roman" panose="02020603050405020304" pitchFamily="18" charset="0"/>
              <a:cs typeface="Times New Roman" panose="02020603050405020304" pitchFamily="18" charset="0"/>
            </a:endParaRPr>
          </a:p>
          <a:p>
            <a:endParaRPr lang="en-IL" sz="3200" dirty="0"/>
          </a:p>
        </p:txBody>
      </p:sp>
      <p:sp>
        <p:nvSpPr>
          <p:cNvPr id="4" name="Footer Placeholder 3">
            <a:extLst>
              <a:ext uri="{FF2B5EF4-FFF2-40B4-BE49-F238E27FC236}">
                <a16:creationId xmlns:a16="http://schemas.microsoft.com/office/drawing/2014/main" id="{666C109A-D21B-0767-C33C-502C63898EF0}"/>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AC9DA5E3-886B-3462-8C00-E7EA854B31D4}"/>
              </a:ext>
            </a:extLst>
          </p:cNvPr>
          <p:cNvSpPr>
            <a:spLocks noGrp="1"/>
          </p:cNvSpPr>
          <p:nvPr>
            <p:ph type="sldNum" sz="quarter" idx="11"/>
          </p:nvPr>
        </p:nvSpPr>
        <p:spPr/>
        <p:txBody>
          <a:bodyPr/>
          <a:lstStyle/>
          <a:p>
            <a:fld id="{FDB471CC-1647-9041-AC92-CE8E329D9294}" type="slidenum">
              <a:rPr lang="en-US" smtClean="0"/>
              <a:pPr/>
              <a:t>41</a:t>
            </a:fld>
            <a:endParaRPr lang="en-US"/>
          </a:p>
        </p:txBody>
      </p:sp>
    </p:spTree>
    <p:extLst>
      <p:ext uri="{BB962C8B-B14F-4D97-AF65-F5344CB8AC3E}">
        <p14:creationId xmlns:p14="http://schemas.microsoft.com/office/powerpoint/2010/main" val="116257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CEB2-C292-832B-0BAB-02B1F3F3DBCF}"/>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F33E8296-0D1E-9CC0-8462-4774679E7F66}"/>
              </a:ext>
            </a:extLst>
          </p:cNvPr>
          <p:cNvSpPr>
            <a:spLocks noGrp="1"/>
          </p:cNvSpPr>
          <p:nvPr>
            <p:ph type="sldNum" sz="quarter" idx="11"/>
          </p:nvPr>
        </p:nvSpPr>
        <p:spPr/>
        <p:txBody>
          <a:bodyPr/>
          <a:lstStyle/>
          <a:p>
            <a:fld id="{FDB471CC-1647-9041-AC92-CE8E329D9294}" type="slidenum">
              <a:rPr lang="en-US" smtClean="0"/>
              <a:pPr/>
              <a:t>42</a:t>
            </a:fld>
            <a:endParaRPr lang="en-US"/>
          </a:p>
        </p:txBody>
      </p:sp>
      <p:graphicFrame>
        <p:nvGraphicFramePr>
          <p:cNvPr id="6" name="Group 249">
            <a:extLst>
              <a:ext uri="{FF2B5EF4-FFF2-40B4-BE49-F238E27FC236}">
                <a16:creationId xmlns:a16="http://schemas.microsoft.com/office/drawing/2014/main" id="{1FE9567D-A1A4-4971-0812-4CCF92CDDD92}"/>
              </a:ext>
            </a:extLst>
          </p:cNvPr>
          <p:cNvGraphicFramePr>
            <a:graphicFrameLocks noGrp="1"/>
          </p:cNvGraphicFramePr>
          <p:nvPr>
            <p:extLst>
              <p:ext uri="{D42A27DB-BD31-4B8C-83A1-F6EECF244321}">
                <p14:modId xmlns:p14="http://schemas.microsoft.com/office/powerpoint/2010/main" val="1579286070"/>
              </p:ext>
            </p:extLst>
          </p:nvPr>
        </p:nvGraphicFramePr>
        <p:xfrm>
          <a:off x="2345822" y="1416050"/>
          <a:ext cx="8534400" cy="51816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4064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endParaRPr kumimoji="0" lang="he-IL"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סוג השירות</a:t>
                      </a:r>
                      <a:endParaRPr kumimoji="0" lang="ru-RU"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4064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העובד</a:t>
                      </a:r>
                      <a:endParaRPr kumimoji="0" lang="ru-RU"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grid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extLst>
                  <a:ext uri="{0D108BD9-81ED-4DB2-BD59-A6C34878D82A}">
                    <a16:rowId xmlns:a16="http://schemas.microsoft.com/office/drawing/2014/main" val="10001"/>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12.7</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10.1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14.1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11.7</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12.2</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6.6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6.1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4.8</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7.4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8.0</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11.5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rowSpan="2">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8.9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5.4</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5.1</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12.9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6250">
                <a:tc vMerge="1">
                  <a:txBody>
                    <a:bodyPr/>
                    <a:lstStyle/>
                    <a:p>
                      <a:pPr rtl="1"/>
                      <a:endParaRPr lang="he-IL"/>
                    </a:p>
                  </a:txBody>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9.6</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10.3</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3.9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4.9</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a:ln>
                            <a:noFill/>
                          </a:ln>
                          <a:solidFill>
                            <a:schemeClr val="tx1"/>
                          </a:solidFill>
                          <a:effectLst/>
                          <a:latin typeface="Times New Roman" pitchFamily="18" charset="0"/>
                          <a:cs typeface="Times New Roman" pitchFamily="18" charset="0"/>
                        </a:rPr>
                        <a:t>13.5</a:t>
                      </a: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he-IL" sz="2800" b="0" i="0" u="none" strike="noStrike" cap="none" normalizeH="0" baseline="0" dirty="0">
                          <a:ln>
                            <a:noFill/>
                          </a:ln>
                          <a:solidFill>
                            <a:schemeClr val="tx1"/>
                          </a:solidFill>
                          <a:effectLst/>
                          <a:latin typeface="Times New Roman" pitchFamily="18" charset="0"/>
                          <a:cs typeface="Times New Roman" pitchFamily="18" charset="0"/>
                        </a:rPr>
                        <a:t>14.4</a:t>
                      </a:r>
                      <a:endParaRPr kumimoji="0" lang="en-US" sz="28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7738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524F-B221-770A-CDEF-CAA1F87F014C}"/>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3C927988-D35E-7573-6D76-109C949DA0B4}"/>
              </a:ext>
            </a:extLst>
          </p:cNvPr>
          <p:cNvSpPr>
            <a:spLocks noGrp="1"/>
          </p:cNvSpPr>
          <p:nvPr>
            <p:ph type="sldNum" sz="quarter" idx="11"/>
          </p:nvPr>
        </p:nvSpPr>
        <p:spPr/>
        <p:txBody>
          <a:bodyPr/>
          <a:lstStyle/>
          <a:p>
            <a:fld id="{FDB471CC-1647-9041-AC92-CE8E329D9294}" type="slidenum">
              <a:rPr lang="en-US" smtClean="0"/>
              <a:pPr/>
              <a:t>43</a:t>
            </a:fld>
            <a:endParaRPr lang="en-US"/>
          </a:p>
        </p:txBody>
      </p:sp>
      <p:graphicFrame>
        <p:nvGraphicFramePr>
          <p:cNvPr id="6" name="Object 24">
            <a:extLst>
              <a:ext uri="{FF2B5EF4-FFF2-40B4-BE49-F238E27FC236}">
                <a16:creationId xmlns:a16="http://schemas.microsoft.com/office/drawing/2014/main" id="{F7D56CD2-43AA-65D2-2001-BC18CE0CEDDC}"/>
              </a:ext>
            </a:extLst>
          </p:cNvPr>
          <p:cNvGraphicFramePr>
            <a:graphicFrameLocks noChangeAspect="1"/>
          </p:cNvGraphicFramePr>
          <p:nvPr>
            <p:extLst>
              <p:ext uri="{D42A27DB-BD31-4B8C-83A1-F6EECF244321}">
                <p14:modId xmlns:p14="http://schemas.microsoft.com/office/powerpoint/2010/main" val="1397071650"/>
              </p:ext>
            </p:extLst>
          </p:nvPr>
        </p:nvGraphicFramePr>
        <p:xfrm>
          <a:off x="3169443" y="1322388"/>
          <a:ext cx="4359275" cy="822325"/>
        </p:xfrm>
        <a:graphic>
          <a:graphicData uri="http://schemas.openxmlformats.org/presentationml/2006/ole">
            <mc:AlternateContent xmlns:mc="http://schemas.openxmlformats.org/markup-compatibility/2006">
              <mc:Choice xmlns:v="urn:schemas-microsoft-com:vml" Requires="v">
                <p:oleObj name="Equation" r:id="rId2" imgW="4356100" imgH="825500" progId="Equation.DSMT4">
                  <p:embed/>
                </p:oleObj>
              </mc:Choice>
              <mc:Fallback>
                <p:oleObj name="Equation" r:id="rId2" imgW="4356100" imgH="825500" progId="Equation.DSMT4">
                  <p:embed/>
                  <p:pic>
                    <p:nvPicPr>
                      <p:cNvPr id="59413" name="Object 24">
                        <a:extLst>
                          <a:ext uri="{FF2B5EF4-FFF2-40B4-BE49-F238E27FC236}">
                            <a16:creationId xmlns:a16="http://schemas.microsoft.com/office/drawing/2014/main" id="{D571ECCD-3202-C2B1-C330-5D768775A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443" y="1322388"/>
                        <a:ext cx="435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5">
            <a:extLst>
              <a:ext uri="{FF2B5EF4-FFF2-40B4-BE49-F238E27FC236}">
                <a16:creationId xmlns:a16="http://schemas.microsoft.com/office/drawing/2014/main" id="{4525575D-4804-624C-43F6-17DD33C18682}"/>
              </a:ext>
            </a:extLst>
          </p:cNvPr>
          <p:cNvGraphicFramePr>
            <a:graphicFrameLocks noChangeAspect="1"/>
          </p:cNvGraphicFramePr>
          <p:nvPr>
            <p:extLst>
              <p:ext uri="{D42A27DB-BD31-4B8C-83A1-F6EECF244321}">
                <p14:modId xmlns:p14="http://schemas.microsoft.com/office/powerpoint/2010/main" val="3431935584"/>
              </p:ext>
            </p:extLst>
          </p:nvPr>
        </p:nvGraphicFramePr>
        <p:xfrm>
          <a:off x="3232943" y="2311400"/>
          <a:ext cx="4105275" cy="784225"/>
        </p:xfrm>
        <a:graphic>
          <a:graphicData uri="http://schemas.openxmlformats.org/presentationml/2006/ole">
            <mc:AlternateContent xmlns:mc="http://schemas.openxmlformats.org/markup-compatibility/2006">
              <mc:Choice xmlns:v="urn:schemas-microsoft-com:vml" Requires="v">
                <p:oleObj name="Equation" r:id="rId4" imgW="4102100" imgH="787400" progId="Equation.DSMT4">
                  <p:embed/>
                </p:oleObj>
              </mc:Choice>
              <mc:Fallback>
                <p:oleObj name="Equation" r:id="rId4" imgW="4102100" imgH="787400" progId="Equation.DSMT4">
                  <p:embed/>
                  <p:pic>
                    <p:nvPicPr>
                      <p:cNvPr id="59414" name="Object 25">
                        <a:extLst>
                          <a:ext uri="{FF2B5EF4-FFF2-40B4-BE49-F238E27FC236}">
                            <a16:creationId xmlns:a16="http://schemas.microsoft.com/office/drawing/2014/main" id="{C55B5A73-CEB8-A765-D0C5-91D269B3B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943" y="2311400"/>
                        <a:ext cx="41052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6">
            <a:extLst>
              <a:ext uri="{FF2B5EF4-FFF2-40B4-BE49-F238E27FC236}">
                <a16:creationId xmlns:a16="http://schemas.microsoft.com/office/drawing/2014/main" id="{24BA923A-AD34-9E1D-8E87-3D397195163D}"/>
              </a:ext>
            </a:extLst>
          </p:cNvPr>
          <p:cNvGraphicFramePr>
            <a:graphicFrameLocks noChangeAspect="1"/>
          </p:cNvGraphicFramePr>
          <p:nvPr>
            <p:extLst>
              <p:ext uri="{D42A27DB-BD31-4B8C-83A1-F6EECF244321}">
                <p14:modId xmlns:p14="http://schemas.microsoft.com/office/powerpoint/2010/main" val="660913120"/>
              </p:ext>
            </p:extLst>
          </p:nvPr>
        </p:nvGraphicFramePr>
        <p:xfrm>
          <a:off x="3242468" y="3228975"/>
          <a:ext cx="4332288" cy="820738"/>
        </p:xfrm>
        <a:graphic>
          <a:graphicData uri="http://schemas.openxmlformats.org/presentationml/2006/ole">
            <mc:AlternateContent xmlns:mc="http://schemas.openxmlformats.org/markup-compatibility/2006">
              <mc:Choice xmlns:v="urn:schemas-microsoft-com:vml" Requires="v">
                <p:oleObj name="Equation" r:id="rId6" imgW="4330700" imgH="825500" progId="Equation.DSMT4">
                  <p:embed/>
                </p:oleObj>
              </mc:Choice>
              <mc:Fallback>
                <p:oleObj name="Equation" r:id="rId6" imgW="4330700" imgH="825500" progId="Equation.DSMT4">
                  <p:embed/>
                  <p:pic>
                    <p:nvPicPr>
                      <p:cNvPr id="59415" name="Object 26">
                        <a:extLst>
                          <a:ext uri="{FF2B5EF4-FFF2-40B4-BE49-F238E27FC236}">
                            <a16:creationId xmlns:a16="http://schemas.microsoft.com/office/drawing/2014/main" id="{17C6A340-5678-CCFC-EB21-86826F192F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2468" y="3228975"/>
                        <a:ext cx="4332288"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7">
            <a:extLst>
              <a:ext uri="{FF2B5EF4-FFF2-40B4-BE49-F238E27FC236}">
                <a16:creationId xmlns:a16="http://schemas.microsoft.com/office/drawing/2014/main" id="{43356440-092B-6BB4-C548-DBBF99338BFB}"/>
              </a:ext>
            </a:extLst>
          </p:cNvPr>
          <p:cNvGraphicFramePr>
            <a:graphicFrameLocks noChangeAspect="1"/>
          </p:cNvGraphicFramePr>
          <p:nvPr>
            <p:extLst>
              <p:ext uri="{D42A27DB-BD31-4B8C-83A1-F6EECF244321}">
                <p14:modId xmlns:p14="http://schemas.microsoft.com/office/powerpoint/2010/main" val="3238551739"/>
              </p:ext>
            </p:extLst>
          </p:nvPr>
        </p:nvGraphicFramePr>
        <p:xfrm>
          <a:off x="3236118" y="4224338"/>
          <a:ext cx="5719763" cy="822325"/>
        </p:xfrm>
        <a:graphic>
          <a:graphicData uri="http://schemas.openxmlformats.org/presentationml/2006/ole">
            <mc:AlternateContent xmlns:mc="http://schemas.openxmlformats.org/markup-compatibility/2006">
              <mc:Choice xmlns:v="urn:schemas-microsoft-com:vml" Requires="v">
                <p:oleObj name="Equation" r:id="rId8" imgW="5715000" imgH="825500" progId="Equation.DSMT4">
                  <p:embed/>
                </p:oleObj>
              </mc:Choice>
              <mc:Fallback>
                <p:oleObj name="Equation" r:id="rId8" imgW="5715000" imgH="825500" progId="Equation.DSMT4">
                  <p:embed/>
                  <p:pic>
                    <p:nvPicPr>
                      <p:cNvPr id="59416" name="Object 27">
                        <a:extLst>
                          <a:ext uri="{FF2B5EF4-FFF2-40B4-BE49-F238E27FC236}">
                            <a16:creationId xmlns:a16="http://schemas.microsoft.com/office/drawing/2014/main" id="{9FB599A9-946B-4F10-5FB6-3710E19630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118" y="4224338"/>
                        <a:ext cx="57197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8">
            <a:extLst>
              <a:ext uri="{FF2B5EF4-FFF2-40B4-BE49-F238E27FC236}">
                <a16:creationId xmlns:a16="http://schemas.microsoft.com/office/drawing/2014/main" id="{08F6286D-8085-2676-E4C7-2D7411E72DCF}"/>
              </a:ext>
            </a:extLst>
          </p:cNvPr>
          <p:cNvGraphicFramePr>
            <a:graphicFrameLocks noChangeAspect="1"/>
          </p:cNvGraphicFramePr>
          <p:nvPr>
            <p:extLst>
              <p:ext uri="{D42A27DB-BD31-4B8C-83A1-F6EECF244321}">
                <p14:modId xmlns:p14="http://schemas.microsoft.com/office/powerpoint/2010/main" val="2594405278"/>
              </p:ext>
            </p:extLst>
          </p:nvPr>
        </p:nvGraphicFramePr>
        <p:xfrm>
          <a:off x="3237706" y="5195888"/>
          <a:ext cx="4244975" cy="822325"/>
        </p:xfrm>
        <a:graphic>
          <a:graphicData uri="http://schemas.openxmlformats.org/presentationml/2006/ole">
            <mc:AlternateContent xmlns:mc="http://schemas.openxmlformats.org/markup-compatibility/2006">
              <mc:Choice xmlns:v="urn:schemas-microsoft-com:vml" Requires="v">
                <p:oleObj name="Equation" r:id="rId10" imgW="4241800" imgH="825500" progId="Equation.DSMT4">
                  <p:embed/>
                </p:oleObj>
              </mc:Choice>
              <mc:Fallback>
                <p:oleObj name="Equation" r:id="rId10" imgW="4241800" imgH="825500" progId="Equation.DSMT4">
                  <p:embed/>
                  <p:pic>
                    <p:nvPicPr>
                      <p:cNvPr id="59417" name="Object 28">
                        <a:extLst>
                          <a:ext uri="{FF2B5EF4-FFF2-40B4-BE49-F238E27FC236}">
                            <a16:creationId xmlns:a16="http://schemas.microsoft.com/office/drawing/2014/main" id="{77D4580A-F2AA-9157-7AB7-B8E189DBF6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7706" y="5195888"/>
                        <a:ext cx="4244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196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BF41-ACE2-06B1-25C4-ED3075AAE841}"/>
              </a:ext>
            </a:extLst>
          </p:cNvPr>
          <p:cNvSpPr>
            <a:spLocks noGrp="1"/>
          </p:cNvSpPr>
          <p:nvPr>
            <p:ph type="ctrTitle"/>
          </p:nvPr>
        </p:nvSpPr>
        <p:spPr/>
        <p:txBody>
          <a:bodyPr/>
          <a:lstStyle/>
          <a:p>
            <a:r>
              <a:rPr lang="he-IL" dirty="0"/>
              <a:t>טבלת ניתוח השונות </a:t>
            </a:r>
            <a:endParaRPr lang="en-IL" dirty="0"/>
          </a:p>
        </p:txBody>
      </p:sp>
      <p:sp>
        <p:nvSpPr>
          <p:cNvPr id="5" name="Slide Number Placeholder 4">
            <a:extLst>
              <a:ext uri="{FF2B5EF4-FFF2-40B4-BE49-F238E27FC236}">
                <a16:creationId xmlns:a16="http://schemas.microsoft.com/office/drawing/2014/main" id="{B5883B29-44A9-DB69-944E-1F02053496EA}"/>
              </a:ext>
            </a:extLst>
          </p:cNvPr>
          <p:cNvSpPr>
            <a:spLocks noGrp="1"/>
          </p:cNvSpPr>
          <p:nvPr>
            <p:ph type="sldNum" sz="quarter" idx="11"/>
          </p:nvPr>
        </p:nvSpPr>
        <p:spPr/>
        <p:txBody>
          <a:bodyPr/>
          <a:lstStyle/>
          <a:p>
            <a:fld id="{FDB471CC-1647-9041-AC92-CE8E329D9294}" type="slidenum">
              <a:rPr lang="en-US" smtClean="0"/>
              <a:pPr/>
              <a:t>44</a:t>
            </a:fld>
            <a:endParaRPr lang="en-US"/>
          </a:p>
        </p:txBody>
      </p:sp>
      <p:sp>
        <p:nvSpPr>
          <p:cNvPr id="6" name="Rectangle 7">
            <a:extLst>
              <a:ext uri="{FF2B5EF4-FFF2-40B4-BE49-F238E27FC236}">
                <a16:creationId xmlns:a16="http://schemas.microsoft.com/office/drawing/2014/main" id="{4C89FA26-6E27-A8C8-DA7D-B7AC829927F9}"/>
              </a:ext>
            </a:extLst>
          </p:cNvPr>
          <p:cNvSpPr>
            <a:spLocks noChangeArrowheads="1"/>
          </p:cNvSpPr>
          <p:nvPr/>
        </p:nvSpPr>
        <p:spPr bwMode="auto">
          <a:xfrm>
            <a:off x="2051824" y="333057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7" name="Rectangle 8">
            <a:extLst>
              <a:ext uri="{FF2B5EF4-FFF2-40B4-BE49-F238E27FC236}">
                <a16:creationId xmlns:a16="http://schemas.microsoft.com/office/drawing/2014/main" id="{A17A0244-EBDF-A00C-E767-74B8E22B4720}"/>
              </a:ext>
            </a:extLst>
          </p:cNvPr>
          <p:cNvSpPr>
            <a:spLocks noChangeArrowheads="1"/>
          </p:cNvSpPr>
          <p:nvPr/>
        </p:nvSpPr>
        <p:spPr bwMode="auto">
          <a:xfrm>
            <a:off x="2051824" y="374967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8" name="Rectangle 9">
            <a:extLst>
              <a:ext uri="{FF2B5EF4-FFF2-40B4-BE49-F238E27FC236}">
                <a16:creationId xmlns:a16="http://schemas.microsoft.com/office/drawing/2014/main" id="{B33192E7-46FE-E3AA-5F78-7CA5FEA04A2C}"/>
              </a:ext>
            </a:extLst>
          </p:cNvPr>
          <p:cNvSpPr>
            <a:spLocks noChangeArrowheads="1"/>
          </p:cNvSpPr>
          <p:nvPr/>
        </p:nvSpPr>
        <p:spPr bwMode="auto">
          <a:xfrm>
            <a:off x="2051824" y="333057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10">
            <a:extLst>
              <a:ext uri="{FF2B5EF4-FFF2-40B4-BE49-F238E27FC236}">
                <a16:creationId xmlns:a16="http://schemas.microsoft.com/office/drawing/2014/main" id="{63656E7E-77E7-27E2-B453-DABFD0B1C8A8}"/>
              </a:ext>
            </a:extLst>
          </p:cNvPr>
          <p:cNvSpPr>
            <a:spLocks noChangeArrowheads="1"/>
          </p:cNvSpPr>
          <p:nvPr/>
        </p:nvSpPr>
        <p:spPr bwMode="auto">
          <a:xfrm>
            <a:off x="2051824" y="374967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11">
            <a:extLst>
              <a:ext uri="{FF2B5EF4-FFF2-40B4-BE49-F238E27FC236}">
                <a16:creationId xmlns:a16="http://schemas.microsoft.com/office/drawing/2014/main" id="{2AB2598A-06B5-DB1C-FFDA-42F5BDDCC08D}"/>
              </a:ext>
            </a:extLst>
          </p:cNvPr>
          <p:cNvSpPr>
            <a:spLocks noChangeArrowheads="1"/>
          </p:cNvSpPr>
          <p:nvPr/>
        </p:nvSpPr>
        <p:spPr bwMode="auto">
          <a:xfrm>
            <a:off x="2051824" y="333057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1" name="Rectangle 12">
            <a:extLst>
              <a:ext uri="{FF2B5EF4-FFF2-40B4-BE49-F238E27FC236}">
                <a16:creationId xmlns:a16="http://schemas.microsoft.com/office/drawing/2014/main" id="{DE136F1F-6434-79D9-AFE6-166FAC065DC9}"/>
              </a:ext>
            </a:extLst>
          </p:cNvPr>
          <p:cNvSpPr>
            <a:spLocks noChangeArrowheads="1"/>
          </p:cNvSpPr>
          <p:nvPr/>
        </p:nvSpPr>
        <p:spPr bwMode="auto">
          <a:xfrm>
            <a:off x="2051824" y="37591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13">
            <a:extLst>
              <a:ext uri="{FF2B5EF4-FFF2-40B4-BE49-F238E27FC236}">
                <a16:creationId xmlns:a16="http://schemas.microsoft.com/office/drawing/2014/main" id="{3EE27C0F-62F4-C9B9-A9E0-3820DA721653}"/>
              </a:ext>
            </a:extLst>
          </p:cNvPr>
          <p:cNvSpPr>
            <a:spLocks noChangeArrowheads="1"/>
          </p:cNvSpPr>
          <p:nvPr/>
        </p:nvSpPr>
        <p:spPr bwMode="auto">
          <a:xfrm>
            <a:off x="2051824" y="46688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14">
            <a:extLst>
              <a:ext uri="{FF2B5EF4-FFF2-40B4-BE49-F238E27FC236}">
                <a16:creationId xmlns:a16="http://schemas.microsoft.com/office/drawing/2014/main" id="{78FE28D7-7321-B008-7936-738FF687EF45}"/>
              </a:ext>
            </a:extLst>
          </p:cNvPr>
          <p:cNvSpPr>
            <a:spLocks noChangeArrowheads="1"/>
          </p:cNvSpPr>
          <p:nvPr/>
        </p:nvSpPr>
        <p:spPr bwMode="auto">
          <a:xfrm>
            <a:off x="2051824" y="334962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4" name="Rectangle 15">
            <a:extLst>
              <a:ext uri="{FF2B5EF4-FFF2-40B4-BE49-F238E27FC236}">
                <a16:creationId xmlns:a16="http://schemas.microsoft.com/office/drawing/2014/main" id="{15AF654D-2881-A86A-AAC2-792B57E84310}"/>
              </a:ext>
            </a:extLst>
          </p:cNvPr>
          <p:cNvSpPr>
            <a:spLocks noChangeArrowheads="1"/>
          </p:cNvSpPr>
          <p:nvPr/>
        </p:nvSpPr>
        <p:spPr bwMode="auto">
          <a:xfrm>
            <a:off x="2051824" y="373062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5" name="Rectangle 16">
            <a:extLst>
              <a:ext uri="{FF2B5EF4-FFF2-40B4-BE49-F238E27FC236}">
                <a16:creationId xmlns:a16="http://schemas.microsoft.com/office/drawing/2014/main" id="{42BD00EE-6640-4044-A23D-16ED1AD80E5D}"/>
              </a:ext>
            </a:extLst>
          </p:cNvPr>
          <p:cNvSpPr>
            <a:spLocks noChangeArrowheads="1"/>
          </p:cNvSpPr>
          <p:nvPr/>
        </p:nvSpPr>
        <p:spPr bwMode="auto">
          <a:xfrm>
            <a:off x="2051824" y="334962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6" name="Rectangle 17">
            <a:extLst>
              <a:ext uri="{FF2B5EF4-FFF2-40B4-BE49-F238E27FC236}">
                <a16:creationId xmlns:a16="http://schemas.microsoft.com/office/drawing/2014/main" id="{A34BF4EC-F99E-9AF8-1D74-A2A0D13FA9E5}"/>
              </a:ext>
            </a:extLst>
          </p:cNvPr>
          <p:cNvSpPr>
            <a:spLocks noChangeArrowheads="1"/>
          </p:cNvSpPr>
          <p:nvPr/>
        </p:nvSpPr>
        <p:spPr bwMode="auto">
          <a:xfrm>
            <a:off x="2051824" y="334962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7" name="Group 18">
            <a:extLst>
              <a:ext uri="{FF2B5EF4-FFF2-40B4-BE49-F238E27FC236}">
                <a16:creationId xmlns:a16="http://schemas.microsoft.com/office/drawing/2014/main" id="{FC1DD585-FBAC-1387-6569-5FA27AE00D8F}"/>
              </a:ext>
            </a:extLst>
          </p:cNvPr>
          <p:cNvGraphicFramePr>
            <a:graphicFrameLocks noGrp="1"/>
          </p:cNvGraphicFramePr>
          <p:nvPr>
            <p:extLst>
              <p:ext uri="{D42A27DB-BD31-4B8C-83A1-F6EECF244321}">
                <p14:modId xmlns:p14="http://schemas.microsoft.com/office/powerpoint/2010/main" val="852150882"/>
              </p:ext>
            </p:extLst>
          </p:nvPr>
        </p:nvGraphicFramePr>
        <p:xfrm>
          <a:off x="2397899" y="1370012"/>
          <a:ext cx="8415338" cy="4819651"/>
        </p:xfrm>
        <a:graphic>
          <a:graphicData uri="http://schemas.openxmlformats.org/drawingml/2006/table">
            <a:tbl>
              <a:tblPr/>
              <a:tblGrid>
                <a:gridCol w="1917700">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1462">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928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Sum of Squares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Degrees of freedom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Mean Square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Operative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8.21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Activity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532.45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266.23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Interaction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9.12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Error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4"/>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570.00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rtl="1"/>
                      <a:endParaRPr lang="he-IL"/>
                    </a:p>
                  </a:txBody>
                  <a:tcPr/>
                </a:tc>
                <a:extLst>
                  <a:ext uri="{0D108BD9-81ED-4DB2-BD59-A6C34878D82A}">
                    <a16:rowId xmlns:a16="http://schemas.microsoft.com/office/drawing/2014/main" val="10005"/>
                  </a:ext>
                </a:extLst>
              </a:tr>
            </a:tbl>
          </a:graphicData>
        </a:graphic>
      </p:graphicFrame>
      <p:graphicFrame>
        <p:nvGraphicFramePr>
          <p:cNvPr id="18" name="Object 66">
            <a:extLst>
              <a:ext uri="{FF2B5EF4-FFF2-40B4-BE49-F238E27FC236}">
                <a16:creationId xmlns:a16="http://schemas.microsoft.com/office/drawing/2014/main" id="{8475C184-3CE5-2DC1-A4F6-6AC6825B5EC6}"/>
              </a:ext>
            </a:extLst>
          </p:cNvPr>
          <p:cNvGraphicFramePr>
            <a:graphicFrameLocks noChangeAspect="1"/>
          </p:cNvGraphicFramePr>
          <p:nvPr>
            <p:extLst>
              <p:ext uri="{D42A27DB-BD31-4B8C-83A1-F6EECF244321}">
                <p14:modId xmlns:p14="http://schemas.microsoft.com/office/powerpoint/2010/main" val="565365197"/>
              </p:ext>
            </p:extLst>
          </p:nvPr>
        </p:nvGraphicFramePr>
        <p:xfrm>
          <a:off x="9686112" y="1589087"/>
          <a:ext cx="304800" cy="381000"/>
        </p:xfrm>
        <a:graphic>
          <a:graphicData uri="http://schemas.openxmlformats.org/presentationml/2006/ole">
            <mc:AlternateContent xmlns:mc="http://schemas.openxmlformats.org/markup-compatibility/2006">
              <mc:Choice xmlns:v="urn:schemas-microsoft-com:vml" Requires="v">
                <p:oleObj name="Equation" r:id="rId3" imgW="304668" imgH="380835" progId="Equation.DSMT4">
                  <p:embed/>
                </p:oleObj>
              </mc:Choice>
              <mc:Fallback>
                <p:oleObj name="Equation" r:id="rId3" imgW="304668" imgH="380835" progId="Equation.DSMT4">
                  <p:embed/>
                  <p:pic>
                    <p:nvPicPr>
                      <p:cNvPr id="61501" name="Object 66">
                        <a:extLst>
                          <a:ext uri="{FF2B5EF4-FFF2-40B4-BE49-F238E27FC236}">
                            <a16:creationId xmlns:a16="http://schemas.microsoft.com/office/drawing/2014/main" id="{88861E8C-1602-FE98-523A-8A0607869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6112" y="1589087"/>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73">
            <a:extLst>
              <a:ext uri="{FF2B5EF4-FFF2-40B4-BE49-F238E27FC236}">
                <a16:creationId xmlns:a16="http://schemas.microsoft.com/office/drawing/2014/main" id="{48E9CA91-BC1E-CCEF-8A9C-2B5A7F5F40F8}"/>
              </a:ext>
            </a:extLst>
          </p:cNvPr>
          <p:cNvGraphicFramePr>
            <a:graphicFrameLocks noChangeAspect="1"/>
          </p:cNvGraphicFramePr>
          <p:nvPr>
            <p:extLst>
              <p:ext uri="{D42A27DB-BD31-4B8C-83A1-F6EECF244321}">
                <p14:modId xmlns:p14="http://schemas.microsoft.com/office/powerpoint/2010/main" val="3303738074"/>
              </p:ext>
            </p:extLst>
          </p:nvPr>
        </p:nvGraphicFramePr>
        <p:xfrm>
          <a:off x="9052699" y="3890962"/>
          <a:ext cx="1511300" cy="603250"/>
        </p:xfrm>
        <a:graphic>
          <a:graphicData uri="http://schemas.openxmlformats.org/presentationml/2006/ole">
            <mc:AlternateContent xmlns:mc="http://schemas.openxmlformats.org/markup-compatibility/2006">
              <mc:Choice xmlns:v="urn:schemas-microsoft-com:vml" Requires="v">
                <p:oleObj name="Equation" r:id="rId5" imgW="2159000" imgH="800100" progId="Equation.DSMT4">
                  <p:embed/>
                </p:oleObj>
              </mc:Choice>
              <mc:Fallback>
                <p:oleObj name="Equation" r:id="rId5" imgW="2159000" imgH="800100" progId="Equation.DSMT4">
                  <p:embed/>
                  <p:pic>
                    <p:nvPicPr>
                      <p:cNvPr id="61502" name="Object 73">
                        <a:extLst>
                          <a:ext uri="{FF2B5EF4-FFF2-40B4-BE49-F238E27FC236}">
                            <a16:creationId xmlns:a16="http://schemas.microsoft.com/office/drawing/2014/main" id="{6A3ADFA0-A427-3FF4-57E0-9A720A16E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699" y="3890962"/>
                        <a:ext cx="1511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74">
            <a:extLst>
              <a:ext uri="{FF2B5EF4-FFF2-40B4-BE49-F238E27FC236}">
                <a16:creationId xmlns:a16="http://schemas.microsoft.com/office/drawing/2014/main" id="{B695C6AE-C9DB-1C5A-272E-EB10BA2A9667}"/>
              </a:ext>
            </a:extLst>
          </p:cNvPr>
          <p:cNvGraphicFramePr>
            <a:graphicFrameLocks noChangeAspect="1"/>
          </p:cNvGraphicFramePr>
          <p:nvPr>
            <p:extLst>
              <p:ext uri="{D42A27DB-BD31-4B8C-83A1-F6EECF244321}">
                <p14:modId xmlns:p14="http://schemas.microsoft.com/office/powerpoint/2010/main" val="399969057"/>
              </p:ext>
            </p:extLst>
          </p:nvPr>
        </p:nvGraphicFramePr>
        <p:xfrm>
          <a:off x="9224149" y="4627562"/>
          <a:ext cx="1227138" cy="306387"/>
        </p:xfrm>
        <a:graphic>
          <a:graphicData uri="http://schemas.openxmlformats.org/presentationml/2006/ole">
            <mc:AlternateContent xmlns:mc="http://schemas.openxmlformats.org/markup-compatibility/2006">
              <mc:Choice xmlns:v="urn:schemas-microsoft-com:vml" Requires="v">
                <p:oleObj name="Equation" r:id="rId7" imgW="1752600" imgH="406400" progId="Equation.DSMT4">
                  <p:embed/>
                </p:oleObj>
              </mc:Choice>
              <mc:Fallback>
                <p:oleObj name="Equation" r:id="rId7" imgW="1752600" imgH="406400" progId="Equation.DSMT4">
                  <p:embed/>
                  <p:pic>
                    <p:nvPicPr>
                      <p:cNvPr id="61503" name="Object 74">
                        <a:extLst>
                          <a:ext uri="{FF2B5EF4-FFF2-40B4-BE49-F238E27FC236}">
                            <a16:creationId xmlns:a16="http://schemas.microsoft.com/office/drawing/2014/main" id="{2C984065-84AF-8E05-00A8-6A1DBFF7A8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4149" y="4627562"/>
                        <a:ext cx="1227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75">
            <a:extLst>
              <a:ext uri="{FF2B5EF4-FFF2-40B4-BE49-F238E27FC236}">
                <a16:creationId xmlns:a16="http://schemas.microsoft.com/office/drawing/2014/main" id="{15340631-0E1D-76A5-655B-03575895F0AE}"/>
              </a:ext>
            </a:extLst>
          </p:cNvPr>
          <p:cNvGraphicFramePr>
            <a:graphicFrameLocks noChangeAspect="1"/>
          </p:cNvGraphicFramePr>
          <p:nvPr>
            <p:extLst>
              <p:ext uri="{D42A27DB-BD31-4B8C-83A1-F6EECF244321}">
                <p14:modId xmlns:p14="http://schemas.microsoft.com/office/powerpoint/2010/main" val="4256210413"/>
              </p:ext>
            </p:extLst>
          </p:nvPr>
        </p:nvGraphicFramePr>
        <p:xfrm>
          <a:off x="9509899" y="2433637"/>
          <a:ext cx="685800" cy="287337"/>
        </p:xfrm>
        <a:graphic>
          <a:graphicData uri="http://schemas.openxmlformats.org/presentationml/2006/ole">
            <mc:AlternateContent xmlns:mc="http://schemas.openxmlformats.org/markup-compatibility/2006">
              <mc:Choice xmlns:v="urn:schemas-microsoft-com:vml" Requires="v">
                <p:oleObj name="Equation" r:id="rId9" imgW="977900" imgH="381000" progId="Equation.DSMT4">
                  <p:embed/>
                </p:oleObj>
              </mc:Choice>
              <mc:Fallback>
                <p:oleObj name="Equation" r:id="rId9" imgW="977900" imgH="381000" progId="Equation.DSMT4">
                  <p:embed/>
                  <p:pic>
                    <p:nvPicPr>
                      <p:cNvPr id="61504" name="Object 75">
                        <a:extLst>
                          <a:ext uri="{FF2B5EF4-FFF2-40B4-BE49-F238E27FC236}">
                            <a16:creationId xmlns:a16="http://schemas.microsoft.com/office/drawing/2014/main" id="{D0C4BD3C-AA2D-41AD-4040-DB3FD1880B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9899" y="2433637"/>
                        <a:ext cx="6858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76">
            <a:extLst>
              <a:ext uri="{FF2B5EF4-FFF2-40B4-BE49-F238E27FC236}">
                <a16:creationId xmlns:a16="http://schemas.microsoft.com/office/drawing/2014/main" id="{7737C104-9918-6118-6561-9C0A433E7D85}"/>
              </a:ext>
            </a:extLst>
          </p:cNvPr>
          <p:cNvGraphicFramePr>
            <a:graphicFrameLocks noChangeAspect="1"/>
          </p:cNvGraphicFramePr>
          <p:nvPr>
            <p:extLst>
              <p:ext uri="{D42A27DB-BD31-4B8C-83A1-F6EECF244321}">
                <p14:modId xmlns:p14="http://schemas.microsoft.com/office/powerpoint/2010/main" val="2549738892"/>
              </p:ext>
            </p:extLst>
          </p:nvPr>
        </p:nvGraphicFramePr>
        <p:xfrm>
          <a:off x="9300349" y="2741612"/>
          <a:ext cx="1165225" cy="306387"/>
        </p:xfrm>
        <a:graphic>
          <a:graphicData uri="http://schemas.openxmlformats.org/presentationml/2006/ole">
            <mc:AlternateContent xmlns:mc="http://schemas.openxmlformats.org/markup-compatibility/2006">
              <mc:Choice xmlns:v="urn:schemas-microsoft-com:vml" Requires="v">
                <p:oleObj name="Equation" r:id="rId11" imgW="1662978" imgH="406224" progId="Equation.DSMT4">
                  <p:embed/>
                </p:oleObj>
              </mc:Choice>
              <mc:Fallback>
                <p:oleObj name="Equation" r:id="rId11" imgW="1662978" imgH="406224" progId="Equation.DSMT4">
                  <p:embed/>
                  <p:pic>
                    <p:nvPicPr>
                      <p:cNvPr id="61505" name="Object 76">
                        <a:extLst>
                          <a:ext uri="{FF2B5EF4-FFF2-40B4-BE49-F238E27FC236}">
                            <a16:creationId xmlns:a16="http://schemas.microsoft.com/office/drawing/2014/main" id="{B61FA8FA-D2AC-D164-E0C5-14BA9DCBF6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00349" y="2741612"/>
                        <a:ext cx="11652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77">
            <a:extLst>
              <a:ext uri="{FF2B5EF4-FFF2-40B4-BE49-F238E27FC236}">
                <a16:creationId xmlns:a16="http://schemas.microsoft.com/office/drawing/2014/main" id="{3B7AE99D-3CF7-03C6-C619-D00A545D053C}"/>
              </a:ext>
            </a:extLst>
          </p:cNvPr>
          <p:cNvGraphicFramePr>
            <a:graphicFrameLocks noChangeAspect="1"/>
          </p:cNvGraphicFramePr>
          <p:nvPr>
            <p:extLst>
              <p:ext uri="{D42A27DB-BD31-4B8C-83A1-F6EECF244321}">
                <p14:modId xmlns:p14="http://schemas.microsoft.com/office/powerpoint/2010/main" val="2374958772"/>
              </p:ext>
            </p:extLst>
          </p:nvPr>
        </p:nvGraphicFramePr>
        <p:xfrm>
          <a:off x="9503549" y="3144837"/>
          <a:ext cx="739775" cy="287337"/>
        </p:xfrm>
        <a:graphic>
          <a:graphicData uri="http://schemas.openxmlformats.org/presentationml/2006/ole">
            <mc:AlternateContent xmlns:mc="http://schemas.openxmlformats.org/markup-compatibility/2006">
              <mc:Choice xmlns:v="urn:schemas-microsoft-com:vml" Requires="v">
                <p:oleObj name="Equation" r:id="rId13" imgW="1054100" imgH="381000" progId="Equation.DSMT4">
                  <p:embed/>
                </p:oleObj>
              </mc:Choice>
              <mc:Fallback>
                <p:oleObj name="Equation" r:id="rId13" imgW="1054100" imgH="381000" progId="Equation.DSMT4">
                  <p:embed/>
                  <p:pic>
                    <p:nvPicPr>
                      <p:cNvPr id="61506" name="Object 77">
                        <a:extLst>
                          <a:ext uri="{FF2B5EF4-FFF2-40B4-BE49-F238E27FC236}">
                            <a16:creationId xmlns:a16="http://schemas.microsoft.com/office/drawing/2014/main" id="{DBAB5E6E-2EC3-C757-5A1A-2D952D4E89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03549" y="3144837"/>
                        <a:ext cx="7397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78">
            <a:extLst>
              <a:ext uri="{FF2B5EF4-FFF2-40B4-BE49-F238E27FC236}">
                <a16:creationId xmlns:a16="http://schemas.microsoft.com/office/drawing/2014/main" id="{B53BC9D4-7941-529D-3D27-79016FC63053}"/>
              </a:ext>
            </a:extLst>
          </p:cNvPr>
          <p:cNvGraphicFramePr>
            <a:graphicFrameLocks noChangeAspect="1"/>
          </p:cNvGraphicFramePr>
          <p:nvPr>
            <p:extLst>
              <p:ext uri="{D42A27DB-BD31-4B8C-83A1-F6EECF244321}">
                <p14:modId xmlns:p14="http://schemas.microsoft.com/office/powerpoint/2010/main" val="1966902122"/>
              </p:ext>
            </p:extLst>
          </p:nvPr>
        </p:nvGraphicFramePr>
        <p:xfrm>
          <a:off x="9330512" y="3479799"/>
          <a:ext cx="1165225" cy="306388"/>
        </p:xfrm>
        <a:graphic>
          <a:graphicData uri="http://schemas.openxmlformats.org/presentationml/2006/ole">
            <mc:AlternateContent xmlns:mc="http://schemas.openxmlformats.org/markup-compatibility/2006">
              <mc:Choice xmlns:v="urn:schemas-microsoft-com:vml" Requires="v">
                <p:oleObj name="Equation" r:id="rId15" imgW="1662978" imgH="406224" progId="Equation.DSMT4">
                  <p:embed/>
                </p:oleObj>
              </mc:Choice>
              <mc:Fallback>
                <p:oleObj name="Equation" r:id="rId15" imgW="1662978" imgH="406224" progId="Equation.DSMT4">
                  <p:embed/>
                  <p:pic>
                    <p:nvPicPr>
                      <p:cNvPr id="61507" name="Object 78">
                        <a:extLst>
                          <a:ext uri="{FF2B5EF4-FFF2-40B4-BE49-F238E27FC236}">
                            <a16:creationId xmlns:a16="http://schemas.microsoft.com/office/drawing/2014/main" id="{5489ABA6-BBFC-3257-86CB-2B5211C7E1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30512" y="3479799"/>
                        <a:ext cx="1165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93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A94F-8D1E-B7E3-7E80-6E7808C619DF}"/>
              </a:ext>
            </a:extLst>
          </p:cNvPr>
          <p:cNvSpPr>
            <a:spLocks noGrp="1"/>
          </p:cNvSpPr>
          <p:nvPr>
            <p:ph type="ctrTitle"/>
          </p:nvPr>
        </p:nvSpPr>
        <p:spPr/>
        <p:txBody>
          <a:bodyPr/>
          <a:lstStyle/>
          <a:p>
            <a:r>
              <a:rPr lang="he-IL" dirty="0"/>
              <a:t>מודל היררכי של ניתוח שונות </a:t>
            </a:r>
            <a:endParaRPr lang="en-IL" dirty="0"/>
          </a:p>
        </p:txBody>
      </p:sp>
      <p:sp>
        <p:nvSpPr>
          <p:cNvPr id="3" name="Subtitle 2">
            <a:extLst>
              <a:ext uri="{FF2B5EF4-FFF2-40B4-BE49-F238E27FC236}">
                <a16:creationId xmlns:a16="http://schemas.microsoft.com/office/drawing/2014/main" id="{EA51D3C9-1375-A5AD-3D61-2F7CEFACEC77}"/>
              </a:ext>
            </a:extLst>
          </p:cNvPr>
          <p:cNvSpPr>
            <a:spLocks noGrp="1"/>
          </p:cNvSpPr>
          <p:nvPr>
            <p:ph type="subTitle" idx="1"/>
          </p:nvPr>
        </p:nvSpPr>
        <p:spPr>
          <a:xfrm>
            <a:off x="4218481" y="1001540"/>
            <a:ext cx="7367813" cy="3929428"/>
          </a:xfrm>
        </p:spPr>
        <p:txBody>
          <a:bodyPr/>
          <a:lstStyle/>
          <a:p>
            <a:r>
              <a:rPr lang="he-IL" altLang="en-US" sz="2600" dirty="0">
                <a:solidFill>
                  <a:schemeClr val="tx2"/>
                </a:solidFill>
                <a:latin typeface="Times New Roman" panose="02020603050405020304" pitchFamily="18" charset="0"/>
                <a:cs typeface="Times New Roman" panose="02020603050405020304" pitchFamily="18" charset="0"/>
              </a:rPr>
              <a:t>גורם ראשי – גורם בעל זכות קיום עצמי.      </a:t>
            </a:r>
            <a:br>
              <a:rPr lang="he-IL" altLang="en-US" sz="2600" dirty="0">
                <a:solidFill>
                  <a:schemeClr val="tx2"/>
                </a:solidFill>
                <a:latin typeface="Times New Roman" panose="02020603050405020304" pitchFamily="18" charset="0"/>
                <a:cs typeface="Times New Roman" panose="02020603050405020304" pitchFamily="18" charset="0"/>
              </a:rPr>
            </a:br>
            <a:r>
              <a:rPr lang="he-IL" altLang="en-US" sz="2600" dirty="0">
                <a:solidFill>
                  <a:schemeClr val="tx2"/>
                </a:solidFill>
                <a:latin typeface="Times New Roman" panose="02020603050405020304" pitchFamily="18" charset="0"/>
                <a:cs typeface="Times New Roman" panose="02020603050405020304" pitchFamily="18" charset="0"/>
              </a:rPr>
              <a:t>גורם פנימי – גורם שמותנה ברמה ספציפית של הגורם הראשי.</a:t>
            </a:r>
            <a:br>
              <a:rPr lang="he-IL" altLang="en-US" sz="2600" dirty="0">
                <a:solidFill>
                  <a:schemeClr val="tx2"/>
                </a:solidFill>
                <a:latin typeface="Times New Roman" panose="02020603050405020304" pitchFamily="18" charset="0"/>
                <a:cs typeface="Times New Roman" panose="02020603050405020304" pitchFamily="18" charset="0"/>
              </a:rPr>
            </a:br>
            <a:r>
              <a:rPr lang="he-IL" altLang="en-US" sz="2600" dirty="0">
                <a:solidFill>
                  <a:schemeClr val="tx2"/>
                </a:solidFill>
                <a:latin typeface="Times New Roman" panose="02020603050405020304" pitchFamily="18" charset="0"/>
                <a:cs typeface="Times New Roman" panose="02020603050405020304" pitchFamily="18" charset="0"/>
              </a:rPr>
              <a:t>דוגמא:</a:t>
            </a:r>
            <a:endParaRPr lang="ru-RU" altLang="en-US" sz="2600" dirty="0">
              <a:solidFill>
                <a:schemeClr val="tx2"/>
              </a:solidFill>
              <a:latin typeface="Times New Roman" panose="02020603050405020304" pitchFamily="18" charset="0"/>
              <a:cs typeface="Times New Roman" panose="02020603050405020304" pitchFamily="18" charset="0"/>
            </a:endParaRPr>
          </a:p>
          <a:p>
            <a:endParaRPr lang="en-IL" sz="2600" dirty="0"/>
          </a:p>
        </p:txBody>
      </p:sp>
      <p:sp>
        <p:nvSpPr>
          <p:cNvPr id="5" name="Slide Number Placeholder 4">
            <a:extLst>
              <a:ext uri="{FF2B5EF4-FFF2-40B4-BE49-F238E27FC236}">
                <a16:creationId xmlns:a16="http://schemas.microsoft.com/office/drawing/2014/main" id="{3B291DC8-E99B-6529-A982-88C0C8CF2469}"/>
              </a:ext>
            </a:extLst>
          </p:cNvPr>
          <p:cNvSpPr>
            <a:spLocks noGrp="1"/>
          </p:cNvSpPr>
          <p:nvPr>
            <p:ph type="sldNum" sz="quarter" idx="11"/>
          </p:nvPr>
        </p:nvSpPr>
        <p:spPr/>
        <p:txBody>
          <a:bodyPr/>
          <a:lstStyle/>
          <a:p>
            <a:fld id="{FDB471CC-1647-9041-AC92-CE8E329D9294}" type="slidenum">
              <a:rPr lang="en-US" smtClean="0"/>
              <a:pPr/>
              <a:t>45</a:t>
            </a:fld>
            <a:endParaRPr lang="en-US"/>
          </a:p>
        </p:txBody>
      </p:sp>
      <p:graphicFrame>
        <p:nvGraphicFramePr>
          <p:cNvPr id="6" name="Group 368">
            <a:extLst>
              <a:ext uri="{FF2B5EF4-FFF2-40B4-BE49-F238E27FC236}">
                <a16:creationId xmlns:a16="http://schemas.microsoft.com/office/drawing/2014/main" id="{F834CAD0-43E2-E7EE-9C10-673122F163B1}"/>
              </a:ext>
            </a:extLst>
          </p:cNvPr>
          <p:cNvGraphicFramePr>
            <a:graphicFrameLocks noGrp="1"/>
          </p:cNvGraphicFramePr>
          <p:nvPr>
            <p:extLst>
              <p:ext uri="{D42A27DB-BD31-4B8C-83A1-F6EECF244321}">
                <p14:modId xmlns:p14="http://schemas.microsoft.com/office/powerpoint/2010/main" val="1072626306"/>
              </p:ext>
            </p:extLst>
          </p:nvPr>
        </p:nvGraphicFramePr>
        <p:xfrm>
          <a:off x="2743317" y="2500477"/>
          <a:ext cx="6096000" cy="4114800"/>
        </p:xfrm>
        <a:graphic>
          <a:graphicData uri="http://schemas.openxmlformats.org/drawingml/2006/table">
            <a:tbl>
              <a:tblPr/>
              <a:tblGrid>
                <a:gridCol w="677862">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6275">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6275">
                  <a:extLst>
                    <a:ext uri="{9D8B030D-6E8A-4147-A177-3AD203B41FA5}">
                      <a16:colId xmlns:a16="http://schemas.microsoft.com/office/drawing/2014/main" val="20007"/>
                    </a:ext>
                  </a:extLst>
                </a:gridCol>
                <a:gridCol w="677863">
                  <a:extLst>
                    <a:ext uri="{9D8B030D-6E8A-4147-A177-3AD203B41FA5}">
                      <a16:colId xmlns:a16="http://schemas.microsoft.com/office/drawing/2014/main" val="20008"/>
                    </a:ext>
                  </a:extLst>
                </a:gridCol>
              </a:tblGrid>
              <a:tr h="450850">
                <a:tc gridSpan="9">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e-IL" sz="2400" b="0" i="0" u="none" strike="noStrike" cap="none" normalizeH="0" baseline="0" dirty="0">
                          <a:ln>
                            <a:noFill/>
                          </a:ln>
                          <a:solidFill>
                            <a:schemeClr val="tx1"/>
                          </a:solidFill>
                          <a:effectLst/>
                          <a:latin typeface="Times New Roman" pitchFamily="18" charset="0"/>
                          <a:cs typeface="Times New Roman" pitchFamily="18" charset="0"/>
                        </a:rPr>
                        <a:t>עיר</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45243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1"/>
                  </a:ext>
                </a:extLst>
              </a:tr>
              <a:tr h="314833">
                <a:tc gridSpan="9">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e-IL" sz="2400" b="0" i="0" u="none" strike="noStrike" cap="none" normalizeH="0" baseline="0">
                          <a:ln>
                            <a:noFill/>
                          </a:ln>
                          <a:solidFill>
                            <a:schemeClr val="tx1"/>
                          </a:solidFill>
                          <a:effectLst/>
                          <a:latin typeface="Times New Roman" pitchFamily="18" charset="0"/>
                          <a:cs typeface="Times New Roman" pitchFamily="18" charset="0"/>
                        </a:rPr>
                        <a:t>אזור בעיר (1 </a:t>
                      </a:r>
                      <a:r>
                        <a:rPr kumimoji="0" lang="he-IL" sz="2400" b="0" i="0" u="none" strike="noStrike" cap="none" normalizeH="0" baseline="0" dirty="0">
                          <a:ln>
                            <a:noFill/>
                          </a:ln>
                          <a:solidFill>
                            <a:schemeClr val="tx1"/>
                          </a:solidFill>
                          <a:effectLst/>
                          <a:latin typeface="Times New Roman" pitchFamily="18" charset="0"/>
                          <a:cs typeface="Times New Roman" pitchFamily="18" charset="0"/>
                        </a:rPr>
                        <a:t>– מרכז, 2- מגורים, 3- </a:t>
                      </a:r>
                      <a:r>
                        <a:rPr kumimoji="0" lang="he-IL" sz="2400" b="0" i="0" u="none" strike="noStrike" cap="none" normalizeH="0" baseline="0">
                          <a:ln>
                            <a:noFill/>
                          </a:ln>
                          <a:solidFill>
                            <a:schemeClr val="tx1"/>
                          </a:solidFill>
                          <a:effectLst/>
                          <a:latin typeface="Times New Roman" pitchFamily="18" charset="0"/>
                          <a:cs typeface="Times New Roman" pitchFamily="18" charset="0"/>
                        </a:rPr>
                        <a:t>אזור תעשייה)</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2"/>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111</a:t>
                      </a:r>
                      <a:endParaRPr kumimoji="0" lang="en-US"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11</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endParaRPr kumimoji="0" lang="en-US" sz="2400" b="0" i="1"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12</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13</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21</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22</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23</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31</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32</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y</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33</a:t>
                      </a:r>
                      <a:r>
                        <a:rPr kumimoji="0" lang="en-US" sz="2400" b="0" i="1" u="none" strike="noStrike" cap="none" normalizeH="0" baseline="-2500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08286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F842-49B0-E89C-60FA-84BB134F7427}"/>
              </a:ext>
            </a:extLst>
          </p:cNvPr>
          <p:cNvSpPr>
            <a:spLocks noGrp="1"/>
          </p:cNvSpPr>
          <p:nvPr>
            <p:ph type="ctrTitle"/>
          </p:nvPr>
        </p:nvSpPr>
        <p:spPr/>
        <p:txBody>
          <a:bodyPr/>
          <a:lstStyle/>
          <a:p>
            <a:r>
              <a:rPr lang="he-IL" dirty="0"/>
              <a:t>המודל </a:t>
            </a:r>
            <a:endParaRPr lang="en-IL" dirty="0"/>
          </a:p>
        </p:txBody>
      </p:sp>
      <p:sp>
        <p:nvSpPr>
          <p:cNvPr id="5" name="Slide Number Placeholder 4">
            <a:extLst>
              <a:ext uri="{FF2B5EF4-FFF2-40B4-BE49-F238E27FC236}">
                <a16:creationId xmlns:a16="http://schemas.microsoft.com/office/drawing/2014/main" id="{ED2B14F6-4350-A26E-6FEA-77752BA8D0B4}"/>
              </a:ext>
            </a:extLst>
          </p:cNvPr>
          <p:cNvSpPr>
            <a:spLocks noGrp="1"/>
          </p:cNvSpPr>
          <p:nvPr>
            <p:ph type="sldNum" sz="quarter" idx="11"/>
          </p:nvPr>
        </p:nvSpPr>
        <p:spPr/>
        <p:txBody>
          <a:bodyPr/>
          <a:lstStyle/>
          <a:p>
            <a:fld id="{FDB471CC-1647-9041-AC92-CE8E329D9294}" type="slidenum">
              <a:rPr lang="en-US" smtClean="0"/>
              <a:pPr/>
              <a:t>46</a:t>
            </a:fld>
            <a:endParaRPr lang="en-US"/>
          </a:p>
        </p:txBody>
      </p:sp>
      <p:graphicFrame>
        <p:nvGraphicFramePr>
          <p:cNvPr id="6" name="Object 19">
            <a:extLst>
              <a:ext uri="{FF2B5EF4-FFF2-40B4-BE49-F238E27FC236}">
                <a16:creationId xmlns:a16="http://schemas.microsoft.com/office/drawing/2014/main" id="{332DAF63-2036-E3D9-D0AD-A23C7DC958DD}"/>
              </a:ext>
            </a:extLst>
          </p:cNvPr>
          <p:cNvGraphicFramePr>
            <a:graphicFrameLocks noChangeAspect="1"/>
          </p:cNvGraphicFramePr>
          <p:nvPr>
            <p:extLst>
              <p:ext uri="{D42A27DB-BD31-4B8C-83A1-F6EECF244321}">
                <p14:modId xmlns:p14="http://schemas.microsoft.com/office/powerpoint/2010/main" val="1101452999"/>
              </p:ext>
            </p:extLst>
          </p:nvPr>
        </p:nvGraphicFramePr>
        <p:xfrm>
          <a:off x="5085653" y="1500807"/>
          <a:ext cx="2814638" cy="449262"/>
        </p:xfrm>
        <a:graphic>
          <a:graphicData uri="http://schemas.openxmlformats.org/presentationml/2006/ole">
            <mc:AlternateContent xmlns:mc="http://schemas.openxmlformats.org/markup-compatibility/2006">
              <mc:Choice xmlns:v="urn:schemas-microsoft-com:vml" Requires="v">
                <p:oleObj name="Equation" r:id="rId3" imgW="2628900" imgH="419100" progId="Equation.DSMT4">
                  <p:embed/>
                </p:oleObj>
              </mc:Choice>
              <mc:Fallback>
                <p:oleObj name="Equation" r:id="rId3" imgW="2628900" imgH="419100" progId="Equation.DSMT4">
                  <p:embed/>
                  <p:pic>
                    <p:nvPicPr>
                      <p:cNvPr id="65556" name="Object 19">
                        <a:extLst>
                          <a:ext uri="{FF2B5EF4-FFF2-40B4-BE49-F238E27FC236}">
                            <a16:creationId xmlns:a16="http://schemas.microsoft.com/office/drawing/2014/main" id="{CCB36B33-E258-2142-28CF-15E3557BB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653" y="1500807"/>
                        <a:ext cx="2814638"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8">
            <a:extLst>
              <a:ext uri="{FF2B5EF4-FFF2-40B4-BE49-F238E27FC236}">
                <a16:creationId xmlns:a16="http://schemas.microsoft.com/office/drawing/2014/main" id="{020006F5-2B25-2954-FFA7-2EC6C8DA1F89}"/>
              </a:ext>
            </a:extLst>
          </p:cNvPr>
          <p:cNvGraphicFramePr>
            <a:graphicFrameLocks noChangeAspect="1"/>
          </p:cNvGraphicFramePr>
          <p:nvPr>
            <p:extLst>
              <p:ext uri="{D42A27DB-BD31-4B8C-83A1-F6EECF244321}">
                <p14:modId xmlns:p14="http://schemas.microsoft.com/office/powerpoint/2010/main" val="117294767"/>
              </p:ext>
            </p:extLst>
          </p:nvPr>
        </p:nvGraphicFramePr>
        <p:xfrm>
          <a:off x="3825178" y="2218357"/>
          <a:ext cx="5605463" cy="822325"/>
        </p:xfrm>
        <a:graphic>
          <a:graphicData uri="http://schemas.openxmlformats.org/presentationml/2006/ole">
            <mc:AlternateContent xmlns:mc="http://schemas.openxmlformats.org/markup-compatibility/2006">
              <mc:Choice xmlns:v="urn:schemas-microsoft-com:vml" Requires="v">
                <p:oleObj name="Equation" r:id="rId5" imgW="5600700" imgH="825500" progId="Equation.DSMT4">
                  <p:embed/>
                </p:oleObj>
              </mc:Choice>
              <mc:Fallback>
                <p:oleObj name="Equation" r:id="rId5" imgW="5600700" imgH="825500" progId="Equation.DSMT4">
                  <p:embed/>
                  <p:pic>
                    <p:nvPicPr>
                      <p:cNvPr id="65557" name="Object 28">
                        <a:extLst>
                          <a:ext uri="{FF2B5EF4-FFF2-40B4-BE49-F238E27FC236}">
                            <a16:creationId xmlns:a16="http://schemas.microsoft.com/office/drawing/2014/main" id="{32AD213C-A747-D6E4-6D74-40CF946111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178" y="2218357"/>
                        <a:ext cx="5605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9">
            <a:extLst>
              <a:ext uri="{FF2B5EF4-FFF2-40B4-BE49-F238E27FC236}">
                <a16:creationId xmlns:a16="http://schemas.microsoft.com/office/drawing/2014/main" id="{108ECA30-BE15-C573-0F31-1AE038B7A6B2}"/>
              </a:ext>
            </a:extLst>
          </p:cNvPr>
          <p:cNvGraphicFramePr>
            <a:graphicFrameLocks noChangeAspect="1"/>
          </p:cNvGraphicFramePr>
          <p:nvPr>
            <p:extLst>
              <p:ext uri="{D42A27DB-BD31-4B8C-83A1-F6EECF244321}">
                <p14:modId xmlns:p14="http://schemas.microsoft.com/office/powerpoint/2010/main" val="2995421001"/>
              </p:ext>
            </p:extLst>
          </p:nvPr>
        </p:nvGraphicFramePr>
        <p:xfrm>
          <a:off x="3842641" y="3132757"/>
          <a:ext cx="2771775" cy="784225"/>
        </p:xfrm>
        <a:graphic>
          <a:graphicData uri="http://schemas.openxmlformats.org/presentationml/2006/ole">
            <mc:AlternateContent xmlns:mc="http://schemas.openxmlformats.org/markup-compatibility/2006">
              <mc:Choice xmlns:v="urn:schemas-microsoft-com:vml" Requires="v">
                <p:oleObj name="Equation" r:id="rId7" imgW="2768600" imgH="787400" progId="Equation.DSMT4">
                  <p:embed/>
                </p:oleObj>
              </mc:Choice>
              <mc:Fallback>
                <p:oleObj name="Equation" r:id="rId7" imgW="2768600" imgH="787400" progId="Equation.DSMT4">
                  <p:embed/>
                  <p:pic>
                    <p:nvPicPr>
                      <p:cNvPr id="65558" name="Object 29">
                        <a:extLst>
                          <a:ext uri="{FF2B5EF4-FFF2-40B4-BE49-F238E27FC236}">
                            <a16:creationId xmlns:a16="http://schemas.microsoft.com/office/drawing/2014/main" id="{C151B090-1219-AF0F-77D8-3F65F7F415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2641" y="3132757"/>
                        <a:ext cx="27717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30">
            <a:extLst>
              <a:ext uri="{FF2B5EF4-FFF2-40B4-BE49-F238E27FC236}">
                <a16:creationId xmlns:a16="http://schemas.microsoft.com/office/drawing/2014/main" id="{3513DCF2-97EA-3969-1286-ABA91F1055CD}"/>
              </a:ext>
            </a:extLst>
          </p:cNvPr>
          <p:cNvGraphicFramePr>
            <a:graphicFrameLocks noChangeAspect="1"/>
          </p:cNvGraphicFramePr>
          <p:nvPr>
            <p:extLst>
              <p:ext uri="{D42A27DB-BD31-4B8C-83A1-F6EECF244321}">
                <p14:modId xmlns:p14="http://schemas.microsoft.com/office/powerpoint/2010/main" val="535694426"/>
              </p:ext>
            </p:extLst>
          </p:nvPr>
        </p:nvGraphicFramePr>
        <p:xfrm>
          <a:off x="3834703" y="4001119"/>
          <a:ext cx="3140075" cy="820738"/>
        </p:xfrm>
        <a:graphic>
          <a:graphicData uri="http://schemas.openxmlformats.org/presentationml/2006/ole">
            <mc:AlternateContent xmlns:mc="http://schemas.openxmlformats.org/markup-compatibility/2006">
              <mc:Choice xmlns:v="urn:schemas-microsoft-com:vml" Requires="v">
                <p:oleObj name="Equation" r:id="rId9" imgW="3136900" imgH="825500" progId="Equation.DSMT4">
                  <p:embed/>
                </p:oleObj>
              </mc:Choice>
              <mc:Fallback>
                <p:oleObj name="Equation" r:id="rId9" imgW="3136900" imgH="825500" progId="Equation.DSMT4">
                  <p:embed/>
                  <p:pic>
                    <p:nvPicPr>
                      <p:cNvPr id="65559" name="Object 30">
                        <a:extLst>
                          <a:ext uri="{FF2B5EF4-FFF2-40B4-BE49-F238E27FC236}">
                            <a16:creationId xmlns:a16="http://schemas.microsoft.com/office/drawing/2014/main" id="{007EDDF8-54C6-FF06-8FBE-4D4349C667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4703" y="4001119"/>
                        <a:ext cx="314007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1">
            <a:extLst>
              <a:ext uri="{FF2B5EF4-FFF2-40B4-BE49-F238E27FC236}">
                <a16:creationId xmlns:a16="http://schemas.microsoft.com/office/drawing/2014/main" id="{B5733666-5DCE-BA0F-A6B7-08B5D52DFE1C}"/>
              </a:ext>
            </a:extLst>
          </p:cNvPr>
          <p:cNvGraphicFramePr>
            <a:graphicFrameLocks noChangeAspect="1"/>
          </p:cNvGraphicFramePr>
          <p:nvPr>
            <p:extLst>
              <p:ext uri="{D42A27DB-BD31-4B8C-83A1-F6EECF244321}">
                <p14:modId xmlns:p14="http://schemas.microsoft.com/office/powerpoint/2010/main" val="2350935146"/>
              </p:ext>
            </p:extLst>
          </p:nvPr>
        </p:nvGraphicFramePr>
        <p:xfrm>
          <a:off x="3836291" y="4972669"/>
          <a:ext cx="3254375" cy="822325"/>
        </p:xfrm>
        <a:graphic>
          <a:graphicData uri="http://schemas.openxmlformats.org/presentationml/2006/ole">
            <mc:AlternateContent xmlns:mc="http://schemas.openxmlformats.org/markup-compatibility/2006">
              <mc:Choice xmlns:v="urn:schemas-microsoft-com:vml" Requires="v">
                <p:oleObj name="Equation" r:id="rId11" imgW="3251200" imgH="825500" progId="Equation.DSMT4">
                  <p:embed/>
                </p:oleObj>
              </mc:Choice>
              <mc:Fallback>
                <p:oleObj name="Equation" r:id="rId11" imgW="3251200" imgH="825500" progId="Equation.DSMT4">
                  <p:embed/>
                  <p:pic>
                    <p:nvPicPr>
                      <p:cNvPr id="65560" name="Object 31">
                        <a:extLst>
                          <a:ext uri="{FF2B5EF4-FFF2-40B4-BE49-F238E27FC236}">
                            <a16:creationId xmlns:a16="http://schemas.microsoft.com/office/drawing/2014/main" id="{D243151A-13BD-F9E2-29CD-49348D8C6D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91" y="4972669"/>
                        <a:ext cx="3254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2">
            <a:extLst>
              <a:ext uri="{FF2B5EF4-FFF2-40B4-BE49-F238E27FC236}">
                <a16:creationId xmlns:a16="http://schemas.microsoft.com/office/drawing/2014/main" id="{71022E00-E4BC-6052-0DAC-403650240FD8}"/>
              </a:ext>
            </a:extLst>
          </p:cNvPr>
          <p:cNvGraphicFramePr>
            <a:graphicFrameLocks noChangeAspect="1"/>
          </p:cNvGraphicFramePr>
          <p:nvPr>
            <p:extLst>
              <p:ext uri="{D42A27DB-BD31-4B8C-83A1-F6EECF244321}">
                <p14:modId xmlns:p14="http://schemas.microsoft.com/office/powerpoint/2010/main" val="495716324"/>
              </p:ext>
            </p:extLst>
          </p:nvPr>
        </p:nvGraphicFramePr>
        <p:xfrm>
          <a:off x="3901378" y="6126782"/>
          <a:ext cx="4565650" cy="360362"/>
        </p:xfrm>
        <a:graphic>
          <a:graphicData uri="http://schemas.openxmlformats.org/presentationml/2006/ole">
            <mc:AlternateContent xmlns:mc="http://schemas.openxmlformats.org/markup-compatibility/2006">
              <mc:Choice xmlns:v="urn:schemas-microsoft-com:vml" Requires="v">
                <p:oleObj name="Equation" r:id="rId13" imgW="4368800" imgH="342900" progId="Equation.DSMT4">
                  <p:embed/>
                </p:oleObj>
              </mc:Choice>
              <mc:Fallback>
                <p:oleObj name="Equation" r:id="rId13" imgW="4368800" imgH="342900" progId="Equation.DSMT4">
                  <p:embed/>
                  <p:pic>
                    <p:nvPicPr>
                      <p:cNvPr id="65561" name="Object 32">
                        <a:extLst>
                          <a:ext uri="{FF2B5EF4-FFF2-40B4-BE49-F238E27FC236}">
                            <a16:creationId xmlns:a16="http://schemas.microsoft.com/office/drawing/2014/main" id="{86DCABF7-DA3A-759F-A2F4-7E10DF2F17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1378" y="6126782"/>
                        <a:ext cx="45656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21151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ED58-D66F-9FEA-6C64-B11701E4BFDA}"/>
              </a:ext>
            </a:extLst>
          </p:cNvPr>
          <p:cNvSpPr>
            <a:spLocks noGrp="1"/>
          </p:cNvSpPr>
          <p:nvPr>
            <p:ph type="ctrTitle"/>
          </p:nvPr>
        </p:nvSpPr>
        <p:spPr/>
        <p:txBody>
          <a:bodyPr/>
          <a:lstStyle/>
          <a:p>
            <a:r>
              <a:rPr lang="he-IL" dirty="0"/>
              <a:t>המודל </a:t>
            </a:r>
            <a:endParaRPr lang="en-IL" dirty="0"/>
          </a:p>
        </p:txBody>
      </p:sp>
      <p:sp>
        <p:nvSpPr>
          <p:cNvPr id="5" name="Slide Number Placeholder 4">
            <a:extLst>
              <a:ext uri="{FF2B5EF4-FFF2-40B4-BE49-F238E27FC236}">
                <a16:creationId xmlns:a16="http://schemas.microsoft.com/office/drawing/2014/main" id="{26B07FF2-559A-6CB8-31FA-FA7D0B651E8E}"/>
              </a:ext>
            </a:extLst>
          </p:cNvPr>
          <p:cNvSpPr>
            <a:spLocks noGrp="1"/>
          </p:cNvSpPr>
          <p:nvPr>
            <p:ph type="sldNum" sz="quarter" idx="11"/>
          </p:nvPr>
        </p:nvSpPr>
        <p:spPr/>
        <p:txBody>
          <a:bodyPr/>
          <a:lstStyle/>
          <a:p>
            <a:fld id="{FDB471CC-1647-9041-AC92-CE8E329D9294}" type="slidenum">
              <a:rPr lang="en-US" smtClean="0"/>
              <a:pPr/>
              <a:t>47</a:t>
            </a:fld>
            <a:endParaRPr lang="en-US"/>
          </a:p>
        </p:txBody>
      </p:sp>
      <p:graphicFrame>
        <p:nvGraphicFramePr>
          <p:cNvPr id="6" name="Object 5">
            <a:extLst>
              <a:ext uri="{FF2B5EF4-FFF2-40B4-BE49-F238E27FC236}">
                <a16:creationId xmlns:a16="http://schemas.microsoft.com/office/drawing/2014/main" id="{06A245B4-4FDD-52FC-CB84-9D90040D5577}"/>
              </a:ext>
            </a:extLst>
          </p:cNvPr>
          <p:cNvGraphicFramePr>
            <a:graphicFrameLocks noChangeAspect="1"/>
          </p:cNvGraphicFramePr>
          <p:nvPr>
            <p:extLst>
              <p:ext uri="{D42A27DB-BD31-4B8C-83A1-F6EECF244321}">
                <p14:modId xmlns:p14="http://schemas.microsoft.com/office/powerpoint/2010/main" val="1095934307"/>
              </p:ext>
            </p:extLst>
          </p:nvPr>
        </p:nvGraphicFramePr>
        <p:xfrm>
          <a:off x="3535363" y="1239838"/>
          <a:ext cx="5121275" cy="4375150"/>
        </p:xfrm>
        <a:graphic>
          <a:graphicData uri="http://schemas.openxmlformats.org/presentationml/2006/ole">
            <mc:AlternateContent xmlns:mc="http://schemas.openxmlformats.org/markup-compatibility/2006">
              <mc:Choice xmlns:v="urn:schemas-microsoft-com:vml" Requires="v">
                <p:oleObj name="Equation" r:id="rId2" imgW="5120662" imgH="4375597" progId="Equation.DSMT4">
                  <p:embed/>
                </p:oleObj>
              </mc:Choice>
              <mc:Fallback>
                <p:oleObj name="Equation" r:id="rId2" imgW="5120662" imgH="4375597" progId="Equation.DSMT4">
                  <p:embed/>
                  <p:pic>
                    <p:nvPicPr>
                      <p:cNvPr id="0" name=""/>
                      <p:cNvPicPr/>
                      <p:nvPr/>
                    </p:nvPicPr>
                    <p:blipFill>
                      <a:blip r:embed="rId3"/>
                      <a:stretch>
                        <a:fillRect/>
                      </a:stretch>
                    </p:blipFill>
                    <p:spPr>
                      <a:xfrm>
                        <a:off x="3535363" y="1239838"/>
                        <a:ext cx="5121275" cy="4375150"/>
                      </a:xfrm>
                      <a:prstGeom prst="rect">
                        <a:avLst/>
                      </a:prstGeom>
                    </p:spPr>
                  </p:pic>
                </p:oleObj>
              </mc:Fallback>
            </mc:AlternateContent>
          </a:graphicData>
        </a:graphic>
      </p:graphicFrame>
    </p:spTree>
    <p:extLst>
      <p:ext uri="{BB962C8B-B14F-4D97-AF65-F5344CB8AC3E}">
        <p14:creationId xmlns:p14="http://schemas.microsoft.com/office/powerpoint/2010/main" val="1523276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A6A3-CC44-7120-E556-916CC400DEEB}"/>
              </a:ext>
            </a:extLst>
          </p:cNvPr>
          <p:cNvSpPr>
            <a:spLocks noGrp="1"/>
          </p:cNvSpPr>
          <p:nvPr>
            <p:ph type="ctrTitle"/>
          </p:nvPr>
        </p:nvSpPr>
        <p:spPr/>
        <p:txBody>
          <a:bodyPr/>
          <a:lstStyle/>
          <a:p>
            <a:r>
              <a:rPr lang="he-IL" dirty="0"/>
              <a:t>סיכום המבחן </a:t>
            </a:r>
            <a:endParaRPr lang="en-IL" dirty="0"/>
          </a:p>
        </p:txBody>
      </p:sp>
      <p:sp>
        <p:nvSpPr>
          <p:cNvPr id="5" name="Slide Number Placeholder 4">
            <a:extLst>
              <a:ext uri="{FF2B5EF4-FFF2-40B4-BE49-F238E27FC236}">
                <a16:creationId xmlns:a16="http://schemas.microsoft.com/office/drawing/2014/main" id="{C0E81D73-3B3E-8182-53CB-2EDCA01B7DD6}"/>
              </a:ext>
            </a:extLst>
          </p:cNvPr>
          <p:cNvSpPr>
            <a:spLocks noGrp="1"/>
          </p:cNvSpPr>
          <p:nvPr>
            <p:ph type="sldNum" sz="quarter" idx="11"/>
          </p:nvPr>
        </p:nvSpPr>
        <p:spPr/>
        <p:txBody>
          <a:bodyPr/>
          <a:lstStyle/>
          <a:p>
            <a:fld id="{FDB471CC-1647-9041-AC92-CE8E329D9294}" type="slidenum">
              <a:rPr lang="en-US" smtClean="0"/>
              <a:pPr/>
              <a:t>48</a:t>
            </a:fld>
            <a:endParaRPr lang="en-US"/>
          </a:p>
        </p:txBody>
      </p:sp>
      <p:sp>
        <p:nvSpPr>
          <p:cNvPr id="7" name="Rectangle 7">
            <a:extLst>
              <a:ext uri="{FF2B5EF4-FFF2-40B4-BE49-F238E27FC236}">
                <a16:creationId xmlns:a16="http://schemas.microsoft.com/office/drawing/2014/main" id="{B2265BEE-316D-0D07-1BA3-3F55AF1C1950}"/>
              </a:ext>
            </a:extLst>
          </p:cNvPr>
          <p:cNvSpPr>
            <a:spLocks noChangeArrowheads="1"/>
          </p:cNvSpPr>
          <p:nvPr/>
        </p:nvSpPr>
        <p:spPr bwMode="auto">
          <a:xfrm>
            <a:off x="1542256" y="34083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8" name="Rectangle 8">
            <a:extLst>
              <a:ext uri="{FF2B5EF4-FFF2-40B4-BE49-F238E27FC236}">
                <a16:creationId xmlns:a16="http://schemas.microsoft.com/office/drawing/2014/main" id="{CEC2E0E0-423B-6462-17A9-CCE607E8B2BE}"/>
              </a:ext>
            </a:extLst>
          </p:cNvPr>
          <p:cNvSpPr>
            <a:spLocks noChangeArrowheads="1"/>
          </p:cNvSpPr>
          <p:nvPr/>
        </p:nvSpPr>
        <p:spPr bwMode="auto">
          <a:xfrm>
            <a:off x="1542256" y="38274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9" name="Rectangle 9">
            <a:extLst>
              <a:ext uri="{FF2B5EF4-FFF2-40B4-BE49-F238E27FC236}">
                <a16:creationId xmlns:a16="http://schemas.microsoft.com/office/drawing/2014/main" id="{3A78AA51-07E9-4C1F-AEE9-A8AEB7563391}"/>
              </a:ext>
            </a:extLst>
          </p:cNvPr>
          <p:cNvSpPr>
            <a:spLocks noChangeArrowheads="1"/>
          </p:cNvSpPr>
          <p:nvPr/>
        </p:nvSpPr>
        <p:spPr bwMode="auto">
          <a:xfrm>
            <a:off x="1542256" y="34083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0" name="Rectangle 10">
            <a:extLst>
              <a:ext uri="{FF2B5EF4-FFF2-40B4-BE49-F238E27FC236}">
                <a16:creationId xmlns:a16="http://schemas.microsoft.com/office/drawing/2014/main" id="{7BED8E3C-6552-348F-A06F-7BB5DF21F9D6}"/>
              </a:ext>
            </a:extLst>
          </p:cNvPr>
          <p:cNvSpPr>
            <a:spLocks noChangeArrowheads="1"/>
          </p:cNvSpPr>
          <p:nvPr/>
        </p:nvSpPr>
        <p:spPr bwMode="auto">
          <a:xfrm>
            <a:off x="1542256" y="38274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1" name="Rectangle 11">
            <a:extLst>
              <a:ext uri="{FF2B5EF4-FFF2-40B4-BE49-F238E27FC236}">
                <a16:creationId xmlns:a16="http://schemas.microsoft.com/office/drawing/2014/main" id="{BF7D20ED-759F-0D0B-0C8B-3BA485E0E1C4}"/>
              </a:ext>
            </a:extLst>
          </p:cNvPr>
          <p:cNvSpPr>
            <a:spLocks noChangeArrowheads="1"/>
          </p:cNvSpPr>
          <p:nvPr/>
        </p:nvSpPr>
        <p:spPr bwMode="auto">
          <a:xfrm>
            <a:off x="1542256" y="340836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2" name="Rectangle 12">
            <a:extLst>
              <a:ext uri="{FF2B5EF4-FFF2-40B4-BE49-F238E27FC236}">
                <a16:creationId xmlns:a16="http://schemas.microsoft.com/office/drawing/2014/main" id="{CE439F17-A414-F87D-0FBF-3D6B26885E79}"/>
              </a:ext>
            </a:extLst>
          </p:cNvPr>
          <p:cNvSpPr>
            <a:spLocks noChangeArrowheads="1"/>
          </p:cNvSpPr>
          <p:nvPr/>
        </p:nvSpPr>
        <p:spPr bwMode="auto">
          <a:xfrm>
            <a:off x="1542256" y="383698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3" name="Rectangle 13">
            <a:extLst>
              <a:ext uri="{FF2B5EF4-FFF2-40B4-BE49-F238E27FC236}">
                <a16:creationId xmlns:a16="http://schemas.microsoft.com/office/drawing/2014/main" id="{6A1BAAFD-7BFC-7D0D-2260-0D0A1F397489}"/>
              </a:ext>
            </a:extLst>
          </p:cNvPr>
          <p:cNvSpPr>
            <a:spLocks noChangeArrowheads="1"/>
          </p:cNvSpPr>
          <p:nvPr/>
        </p:nvSpPr>
        <p:spPr bwMode="auto">
          <a:xfrm>
            <a:off x="1542256" y="474662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4" name="Rectangle 14">
            <a:extLst>
              <a:ext uri="{FF2B5EF4-FFF2-40B4-BE49-F238E27FC236}">
                <a16:creationId xmlns:a16="http://schemas.microsoft.com/office/drawing/2014/main" id="{0876E358-5126-5E4F-727B-EF2665E73FDE}"/>
              </a:ext>
            </a:extLst>
          </p:cNvPr>
          <p:cNvSpPr>
            <a:spLocks noChangeArrowheads="1"/>
          </p:cNvSpPr>
          <p:nvPr/>
        </p:nvSpPr>
        <p:spPr bwMode="auto">
          <a:xfrm>
            <a:off x="1542256" y="342741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5" name="Rectangle 15">
            <a:extLst>
              <a:ext uri="{FF2B5EF4-FFF2-40B4-BE49-F238E27FC236}">
                <a16:creationId xmlns:a16="http://schemas.microsoft.com/office/drawing/2014/main" id="{B841B800-9AB3-5AA2-0F41-4F32401531B9}"/>
              </a:ext>
            </a:extLst>
          </p:cNvPr>
          <p:cNvSpPr>
            <a:spLocks noChangeArrowheads="1"/>
          </p:cNvSpPr>
          <p:nvPr/>
        </p:nvSpPr>
        <p:spPr bwMode="auto">
          <a:xfrm>
            <a:off x="1542256" y="380841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6" name="Rectangle 16">
            <a:extLst>
              <a:ext uri="{FF2B5EF4-FFF2-40B4-BE49-F238E27FC236}">
                <a16:creationId xmlns:a16="http://schemas.microsoft.com/office/drawing/2014/main" id="{17B61002-F820-56AD-669E-4084F47B6A97}"/>
              </a:ext>
            </a:extLst>
          </p:cNvPr>
          <p:cNvSpPr>
            <a:spLocks noChangeArrowheads="1"/>
          </p:cNvSpPr>
          <p:nvPr/>
        </p:nvSpPr>
        <p:spPr bwMode="auto">
          <a:xfrm>
            <a:off x="1542256" y="342741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sp>
        <p:nvSpPr>
          <p:cNvPr id="17" name="Rectangle 17">
            <a:extLst>
              <a:ext uri="{FF2B5EF4-FFF2-40B4-BE49-F238E27FC236}">
                <a16:creationId xmlns:a16="http://schemas.microsoft.com/office/drawing/2014/main" id="{A42313BC-3C52-E7E6-4BC6-BB9A5357E863}"/>
              </a:ext>
            </a:extLst>
          </p:cNvPr>
          <p:cNvSpPr>
            <a:spLocks noChangeArrowheads="1"/>
          </p:cNvSpPr>
          <p:nvPr/>
        </p:nvSpPr>
        <p:spPr bwMode="auto">
          <a:xfrm>
            <a:off x="1542256" y="342741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en-US" sz="1800"/>
          </a:p>
        </p:txBody>
      </p:sp>
      <p:graphicFrame>
        <p:nvGraphicFramePr>
          <p:cNvPr id="18" name="Group 101">
            <a:extLst>
              <a:ext uri="{FF2B5EF4-FFF2-40B4-BE49-F238E27FC236}">
                <a16:creationId xmlns:a16="http://schemas.microsoft.com/office/drawing/2014/main" id="{860D777A-7A8B-E939-84A2-87C3C0CE31DF}"/>
              </a:ext>
            </a:extLst>
          </p:cNvPr>
          <p:cNvGraphicFramePr>
            <a:graphicFrameLocks noGrp="1"/>
          </p:cNvGraphicFramePr>
          <p:nvPr>
            <p:extLst>
              <p:ext uri="{D42A27DB-BD31-4B8C-83A1-F6EECF244321}">
                <p14:modId xmlns:p14="http://schemas.microsoft.com/office/powerpoint/2010/main" val="4217346999"/>
              </p:ext>
            </p:extLst>
          </p:nvPr>
        </p:nvGraphicFramePr>
        <p:xfrm>
          <a:off x="1888331" y="1727199"/>
          <a:ext cx="8415338" cy="4044952"/>
        </p:xfrm>
        <a:graphic>
          <a:graphicData uri="http://schemas.openxmlformats.org/drawingml/2006/table">
            <a:tbl>
              <a:tblPr/>
              <a:tblGrid>
                <a:gridCol w="1917700">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1462">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928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Sum of Squares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Degrees of freedom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Mean Square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 treatments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B given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a:t>
                      </a:r>
                      <a:r>
                        <a:rPr kumimoji="0" lang="en-US" sz="2400" b="0" i="0" u="none" strike="noStrike" cap="none" normalizeH="0" baseline="0">
                          <a:ln>
                            <a:noFill/>
                          </a:ln>
                          <a:solidFill>
                            <a:schemeClr val="tx1"/>
                          </a:solidFill>
                          <a:effectLst/>
                          <a:latin typeface="Times New Roman" pitchFamily="18" charset="0"/>
                          <a:cs typeface="Times New Roman" pitchFamily="18" charset="0"/>
                        </a:rPr>
                        <a:t>(</a:t>
                      </a:r>
                      <a:r>
                        <a:rPr kumimoji="0" lang="en-US" sz="2400" b="0" i="1" u="none" strike="noStrike" cap="none" normalizeH="0" baseline="0">
                          <a:ln>
                            <a:noFill/>
                          </a:ln>
                          <a:solidFill>
                            <a:schemeClr val="tx1"/>
                          </a:solidFill>
                          <a:effectLst/>
                          <a:latin typeface="Times New Roman" pitchFamily="18" charset="0"/>
                          <a:cs typeface="Times New Roman" pitchFamily="18" charset="0"/>
                        </a:rPr>
                        <a:t>b</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Error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ab</a:t>
                      </a:r>
                      <a:r>
                        <a:rPr kumimoji="0" lang="en-US" sz="2400" b="0" i="0" u="none" strike="noStrike" cap="none" normalizeH="0" baseline="0">
                          <a:ln>
                            <a:noFill/>
                          </a:ln>
                          <a:solidFill>
                            <a:schemeClr val="tx1"/>
                          </a:solidFill>
                          <a:effectLst/>
                          <a:latin typeface="Times New Roman" pitchFamily="18" charset="0"/>
                          <a:cs typeface="Times New Roman" pitchFamily="18" charset="0"/>
                        </a:rPr>
                        <a:t>(</a:t>
                      </a:r>
                      <a:r>
                        <a:rPr kumimoji="0" lang="en-US" sz="2400" b="0" i="1" u="none" strike="noStrike" cap="none" normalizeH="0" baseline="0">
                          <a:ln>
                            <a:noFill/>
                          </a:ln>
                          <a:solidFill>
                            <a:schemeClr val="tx1"/>
                          </a:solidFill>
                          <a:effectLst/>
                          <a:latin typeface="Times New Roman" pitchFamily="18" charset="0"/>
                          <a:cs typeface="Times New Roman" pitchFamily="18" charset="0"/>
                        </a:rPr>
                        <a:t>n</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9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1" u="none" strike="noStrike" cap="none" normalizeH="0" baseline="0">
                          <a:ln>
                            <a:noFill/>
                          </a:ln>
                          <a:solidFill>
                            <a:schemeClr val="tx1"/>
                          </a:solidFill>
                          <a:effectLst/>
                          <a:latin typeface="Times New Roman" pitchFamily="18" charset="0"/>
                          <a:cs typeface="Times New Roman" pitchFamily="18" charset="0"/>
                        </a:rPr>
                        <a:t>abn</a:t>
                      </a:r>
                      <a:r>
                        <a:rPr kumimoji="0" lang="en-US" sz="2400" b="0"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e-IL" sz="2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9" name="Object 60">
            <a:extLst>
              <a:ext uri="{FF2B5EF4-FFF2-40B4-BE49-F238E27FC236}">
                <a16:creationId xmlns:a16="http://schemas.microsoft.com/office/drawing/2014/main" id="{0FC62785-462F-46BD-57E5-CCA95530CAE2}"/>
              </a:ext>
            </a:extLst>
          </p:cNvPr>
          <p:cNvGraphicFramePr>
            <a:graphicFrameLocks noChangeAspect="1"/>
          </p:cNvGraphicFramePr>
          <p:nvPr>
            <p:extLst>
              <p:ext uri="{D42A27DB-BD31-4B8C-83A1-F6EECF244321}">
                <p14:modId xmlns:p14="http://schemas.microsoft.com/office/powerpoint/2010/main" val="1306944097"/>
              </p:ext>
            </p:extLst>
          </p:nvPr>
        </p:nvGraphicFramePr>
        <p:xfrm>
          <a:off x="4326731" y="2790824"/>
          <a:ext cx="482600" cy="381000"/>
        </p:xfrm>
        <a:graphic>
          <a:graphicData uri="http://schemas.openxmlformats.org/presentationml/2006/ole">
            <mc:AlternateContent xmlns:mc="http://schemas.openxmlformats.org/markup-compatibility/2006">
              <mc:Choice xmlns:v="urn:schemas-microsoft-com:vml" Requires="v">
                <p:oleObj name="Equation" r:id="rId2" imgW="482391" imgH="380835" progId="Equation.DSMT4">
                  <p:embed/>
                </p:oleObj>
              </mc:Choice>
              <mc:Fallback>
                <p:oleObj name="Equation" r:id="rId2" imgW="482391" imgH="380835" progId="Equation.DSMT4">
                  <p:embed/>
                  <p:pic>
                    <p:nvPicPr>
                      <p:cNvPr id="69689" name="Object 60">
                        <a:extLst>
                          <a:ext uri="{FF2B5EF4-FFF2-40B4-BE49-F238E27FC236}">
                            <a16:creationId xmlns:a16="http://schemas.microsoft.com/office/drawing/2014/main" id="{F93023C1-F9F8-3B1D-8B6C-87AE70B56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731" y="2790824"/>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61">
            <a:extLst>
              <a:ext uri="{FF2B5EF4-FFF2-40B4-BE49-F238E27FC236}">
                <a16:creationId xmlns:a16="http://schemas.microsoft.com/office/drawing/2014/main" id="{CE930DEE-5139-7614-D703-2C992458169F}"/>
              </a:ext>
            </a:extLst>
          </p:cNvPr>
          <p:cNvGraphicFramePr>
            <a:graphicFrameLocks noChangeAspect="1"/>
          </p:cNvGraphicFramePr>
          <p:nvPr>
            <p:extLst>
              <p:ext uri="{D42A27DB-BD31-4B8C-83A1-F6EECF244321}">
                <p14:modId xmlns:p14="http://schemas.microsoft.com/office/powerpoint/2010/main" val="3378637623"/>
              </p:ext>
            </p:extLst>
          </p:nvPr>
        </p:nvGraphicFramePr>
        <p:xfrm>
          <a:off x="4269581" y="4257674"/>
          <a:ext cx="482600" cy="381000"/>
        </p:xfrm>
        <a:graphic>
          <a:graphicData uri="http://schemas.openxmlformats.org/presentationml/2006/ole">
            <mc:AlternateContent xmlns:mc="http://schemas.openxmlformats.org/markup-compatibility/2006">
              <mc:Choice xmlns:v="urn:schemas-microsoft-com:vml" Requires="v">
                <p:oleObj name="Equation" r:id="rId4" imgW="482391" imgH="380835" progId="Equation.DSMT4">
                  <p:embed/>
                </p:oleObj>
              </mc:Choice>
              <mc:Fallback>
                <p:oleObj name="Equation" r:id="rId4" imgW="482391" imgH="380835" progId="Equation.DSMT4">
                  <p:embed/>
                  <p:pic>
                    <p:nvPicPr>
                      <p:cNvPr id="69690" name="Object 61">
                        <a:extLst>
                          <a:ext uri="{FF2B5EF4-FFF2-40B4-BE49-F238E27FC236}">
                            <a16:creationId xmlns:a16="http://schemas.microsoft.com/office/drawing/2014/main" id="{3C94FD70-B338-C195-E284-425864211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581" y="4257674"/>
                        <a:ext cx="48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62">
            <a:extLst>
              <a:ext uri="{FF2B5EF4-FFF2-40B4-BE49-F238E27FC236}">
                <a16:creationId xmlns:a16="http://schemas.microsoft.com/office/drawing/2014/main" id="{973F3969-E00A-4D92-2D23-11B3AD57FF83}"/>
              </a:ext>
            </a:extLst>
          </p:cNvPr>
          <p:cNvGraphicFramePr>
            <a:graphicFrameLocks noChangeAspect="1"/>
          </p:cNvGraphicFramePr>
          <p:nvPr>
            <p:extLst>
              <p:ext uri="{D42A27DB-BD31-4B8C-83A1-F6EECF244321}">
                <p14:modId xmlns:p14="http://schemas.microsoft.com/office/powerpoint/2010/main" val="900415035"/>
              </p:ext>
            </p:extLst>
          </p:nvPr>
        </p:nvGraphicFramePr>
        <p:xfrm>
          <a:off x="4226719" y="5059361"/>
          <a:ext cx="469900" cy="381000"/>
        </p:xfrm>
        <a:graphic>
          <a:graphicData uri="http://schemas.openxmlformats.org/presentationml/2006/ole">
            <mc:AlternateContent xmlns:mc="http://schemas.openxmlformats.org/markup-compatibility/2006">
              <mc:Choice xmlns:v="urn:schemas-microsoft-com:vml" Requires="v">
                <p:oleObj name="Equation" r:id="rId6" imgW="469696" imgH="380835" progId="Equation.DSMT4">
                  <p:embed/>
                </p:oleObj>
              </mc:Choice>
              <mc:Fallback>
                <p:oleObj name="Equation" r:id="rId6" imgW="469696" imgH="380835" progId="Equation.DSMT4">
                  <p:embed/>
                  <p:pic>
                    <p:nvPicPr>
                      <p:cNvPr id="69691" name="Object 62">
                        <a:extLst>
                          <a:ext uri="{FF2B5EF4-FFF2-40B4-BE49-F238E27FC236}">
                            <a16:creationId xmlns:a16="http://schemas.microsoft.com/office/drawing/2014/main" id="{8090001D-966F-B9C6-CE13-213793F042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6719" y="5059361"/>
                        <a:ext cx="469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63">
            <a:extLst>
              <a:ext uri="{FF2B5EF4-FFF2-40B4-BE49-F238E27FC236}">
                <a16:creationId xmlns:a16="http://schemas.microsoft.com/office/drawing/2014/main" id="{7FF8D5F9-F95A-0BF8-88D3-C32E17FC2D45}"/>
              </a:ext>
            </a:extLst>
          </p:cNvPr>
          <p:cNvGraphicFramePr>
            <a:graphicFrameLocks noChangeAspect="1"/>
          </p:cNvGraphicFramePr>
          <p:nvPr>
            <p:extLst>
              <p:ext uri="{D42A27DB-BD31-4B8C-83A1-F6EECF244321}">
                <p14:modId xmlns:p14="http://schemas.microsoft.com/office/powerpoint/2010/main" val="1311210381"/>
              </p:ext>
            </p:extLst>
          </p:nvPr>
        </p:nvGraphicFramePr>
        <p:xfrm>
          <a:off x="6992144" y="2660649"/>
          <a:ext cx="1181100" cy="601662"/>
        </p:xfrm>
        <a:graphic>
          <a:graphicData uri="http://schemas.openxmlformats.org/presentationml/2006/ole">
            <mc:AlternateContent xmlns:mc="http://schemas.openxmlformats.org/markup-compatibility/2006">
              <mc:Choice xmlns:v="urn:schemas-microsoft-com:vml" Requires="v">
                <p:oleObj name="Equation" r:id="rId8" imgW="1459866" imgH="723586" progId="Equation.DSMT4">
                  <p:embed/>
                </p:oleObj>
              </mc:Choice>
              <mc:Fallback>
                <p:oleObj name="Equation" r:id="rId8" imgW="1459866" imgH="723586" progId="Equation.DSMT4">
                  <p:embed/>
                  <p:pic>
                    <p:nvPicPr>
                      <p:cNvPr id="69692" name="Object 63">
                        <a:extLst>
                          <a:ext uri="{FF2B5EF4-FFF2-40B4-BE49-F238E27FC236}">
                            <a16:creationId xmlns:a16="http://schemas.microsoft.com/office/drawing/2014/main" id="{68049BD6-BF01-0055-054B-E217579397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2144" y="2660649"/>
                        <a:ext cx="11811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64">
            <a:extLst>
              <a:ext uri="{FF2B5EF4-FFF2-40B4-BE49-F238E27FC236}">
                <a16:creationId xmlns:a16="http://schemas.microsoft.com/office/drawing/2014/main" id="{0D084E41-3287-76E3-F3C8-76DD24B80C25}"/>
              </a:ext>
            </a:extLst>
          </p:cNvPr>
          <p:cNvGraphicFramePr>
            <a:graphicFrameLocks noChangeAspect="1"/>
          </p:cNvGraphicFramePr>
          <p:nvPr>
            <p:extLst>
              <p:ext uri="{D42A27DB-BD31-4B8C-83A1-F6EECF244321}">
                <p14:modId xmlns:p14="http://schemas.microsoft.com/office/powerpoint/2010/main" val="1353771712"/>
              </p:ext>
            </p:extLst>
          </p:nvPr>
        </p:nvGraphicFramePr>
        <p:xfrm>
          <a:off x="4236244" y="3519486"/>
          <a:ext cx="622300" cy="419100"/>
        </p:xfrm>
        <a:graphic>
          <a:graphicData uri="http://schemas.openxmlformats.org/presentationml/2006/ole">
            <mc:AlternateContent xmlns:mc="http://schemas.openxmlformats.org/markup-compatibility/2006">
              <mc:Choice xmlns:v="urn:schemas-microsoft-com:vml" Requires="v">
                <p:oleObj name="Equation" r:id="rId10" imgW="622030" imgH="418918" progId="Equation.DSMT4">
                  <p:embed/>
                </p:oleObj>
              </mc:Choice>
              <mc:Fallback>
                <p:oleObj name="Equation" r:id="rId10" imgW="622030" imgH="418918" progId="Equation.DSMT4">
                  <p:embed/>
                  <p:pic>
                    <p:nvPicPr>
                      <p:cNvPr id="69693" name="Object 64">
                        <a:extLst>
                          <a:ext uri="{FF2B5EF4-FFF2-40B4-BE49-F238E27FC236}">
                            <a16:creationId xmlns:a16="http://schemas.microsoft.com/office/drawing/2014/main" id="{0A05248D-E504-DDAE-82DF-77823683D1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6244" y="3519486"/>
                        <a:ext cx="622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66">
            <a:extLst>
              <a:ext uri="{FF2B5EF4-FFF2-40B4-BE49-F238E27FC236}">
                <a16:creationId xmlns:a16="http://schemas.microsoft.com/office/drawing/2014/main" id="{8FBD1E98-3BC9-800C-FFC2-F27666D819D2}"/>
              </a:ext>
            </a:extLst>
          </p:cNvPr>
          <p:cNvGraphicFramePr>
            <a:graphicFrameLocks noChangeAspect="1"/>
          </p:cNvGraphicFramePr>
          <p:nvPr>
            <p:extLst>
              <p:ext uri="{D42A27DB-BD31-4B8C-83A1-F6EECF244321}">
                <p14:modId xmlns:p14="http://schemas.microsoft.com/office/powerpoint/2010/main" val="1740149436"/>
              </p:ext>
            </p:extLst>
          </p:nvPr>
        </p:nvGraphicFramePr>
        <p:xfrm>
          <a:off x="9176544" y="1900236"/>
          <a:ext cx="304800" cy="381000"/>
        </p:xfrm>
        <a:graphic>
          <a:graphicData uri="http://schemas.openxmlformats.org/presentationml/2006/ole">
            <mc:AlternateContent xmlns:mc="http://schemas.openxmlformats.org/markup-compatibility/2006">
              <mc:Choice xmlns:v="urn:schemas-microsoft-com:vml" Requires="v">
                <p:oleObj name="Equation" r:id="rId12" imgW="304668" imgH="380835" progId="Equation.DSMT4">
                  <p:embed/>
                </p:oleObj>
              </mc:Choice>
              <mc:Fallback>
                <p:oleObj name="Equation" r:id="rId12" imgW="304668" imgH="380835" progId="Equation.DSMT4">
                  <p:embed/>
                  <p:pic>
                    <p:nvPicPr>
                      <p:cNvPr id="69694" name="Object 66">
                        <a:extLst>
                          <a:ext uri="{FF2B5EF4-FFF2-40B4-BE49-F238E27FC236}">
                            <a16:creationId xmlns:a16="http://schemas.microsoft.com/office/drawing/2014/main" id="{6215009E-E49E-690F-29D5-98B2925868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6544" y="1900236"/>
                        <a:ext cx="30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67">
            <a:extLst>
              <a:ext uri="{FF2B5EF4-FFF2-40B4-BE49-F238E27FC236}">
                <a16:creationId xmlns:a16="http://schemas.microsoft.com/office/drawing/2014/main" id="{A6889BAB-59A5-18EB-5F41-1FD4D6CA3420}"/>
              </a:ext>
            </a:extLst>
          </p:cNvPr>
          <p:cNvGraphicFramePr>
            <a:graphicFrameLocks noChangeAspect="1"/>
          </p:cNvGraphicFramePr>
          <p:nvPr>
            <p:extLst>
              <p:ext uri="{D42A27DB-BD31-4B8C-83A1-F6EECF244321}">
                <p14:modId xmlns:p14="http://schemas.microsoft.com/office/powerpoint/2010/main" val="2530680764"/>
              </p:ext>
            </p:extLst>
          </p:nvPr>
        </p:nvGraphicFramePr>
        <p:xfrm>
          <a:off x="8703469" y="2625724"/>
          <a:ext cx="1165225" cy="708025"/>
        </p:xfrm>
        <a:graphic>
          <a:graphicData uri="http://schemas.openxmlformats.org/presentationml/2006/ole">
            <mc:AlternateContent xmlns:mc="http://schemas.openxmlformats.org/markup-compatibility/2006">
              <mc:Choice xmlns:v="urn:schemas-microsoft-com:vml" Requires="v">
                <p:oleObj name="Equation" r:id="rId14" imgW="1231366" imgH="799753" progId="Equation.DSMT4">
                  <p:embed/>
                </p:oleObj>
              </mc:Choice>
              <mc:Fallback>
                <p:oleObj name="Equation" r:id="rId14" imgW="1231366" imgH="799753" progId="Equation.DSMT4">
                  <p:embed/>
                  <p:pic>
                    <p:nvPicPr>
                      <p:cNvPr id="69695" name="Object 67">
                        <a:extLst>
                          <a:ext uri="{FF2B5EF4-FFF2-40B4-BE49-F238E27FC236}">
                            <a16:creationId xmlns:a16="http://schemas.microsoft.com/office/drawing/2014/main" id="{5FA166A2-5E26-D171-E7F2-3B5839BF96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03469" y="2625724"/>
                        <a:ext cx="116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68">
            <a:extLst>
              <a:ext uri="{FF2B5EF4-FFF2-40B4-BE49-F238E27FC236}">
                <a16:creationId xmlns:a16="http://schemas.microsoft.com/office/drawing/2014/main" id="{EA7D73B5-6883-8C6F-8B3B-A5A5B305F3C7}"/>
              </a:ext>
            </a:extLst>
          </p:cNvPr>
          <p:cNvGraphicFramePr>
            <a:graphicFrameLocks noChangeAspect="1"/>
          </p:cNvGraphicFramePr>
          <p:nvPr>
            <p:extLst>
              <p:ext uri="{D42A27DB-BD31-4B8C-83A1-F6EECF244321}">
                <p14:modId xmlns:p14="http://schemas.microsoft.com/office/powerpoint/2010/main" val="3354285859"/>
              </p:ext>
            </p:extLst>
          </p:nvPr>
        </p:nvGraphicFramePr>
        <p:xfrm>
          <a:off x="6890544" y="3478211"/>
          <a:ext cx="1590675" cy="685800"/>
        </p:xfrm>
        <a:graphic>
          <a:graphicData uri="http://schemas.openxmlformats.org/presentationml/2006/ole">
            <mc:AlternateContent xmlns:mc="http://schemas.openxmlformats.org/markup-compatibility/2006">
              <mc:Choice xmlns:v="urn:schemas-microsoft-com:vml" Requires="v">
                <p:oleObj name="Equation" r:id="rId16" imgW="1968500" imgH="825500" progId="Equation.DSMT4">
                  <p:embed/>
                </p:oleObj>
              </mc:Choice>
              <mc:Fallback>
                <p:oleObj name="Equation" r:id="rId16" imgW="1968500" imgH="825500" progId="Equation.DSMT4">
                  <p:embed/>
                  <p:pic>
                    <p:nvPicPr>
                      <p:cNvPr id="69696" name="Object 68">
                        <a:extLst>
                          <a:ext uri="{FF2B5EF4-FFF2-40B4-BE49-F238E27FC236}">
                            <a16:creationId xmlns:a16="http://schemas.microsoft.com/office/drawing/2014/main" id="{91BE0E6A-C209-73F7-06A1-C14DEB5182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90544" y="3478211"/>
                        <a:ext cx="1590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70">
            <a:extLst>
              <a:ext uri="{FF2B5EF4-FFF2-40B4-BE49-F238E27FC236}">
                <a16:creationId xmlns:a16="http://schemas.microsoft.com/office/drawing/2014/main" id="{5BCA959B-0F9C-0C2D-4213-F4104E7FA7F4}"/>
              </a:ext>
            </a:extLst>
          </p:cNvPr>
          <p:cNvGraphicFramePr>
            <a:graphicFrameLocks noChangeAspect="1"/>
          </p:cNvGraphicFramePr>
          <p:nvPr>
            <p:extLst>
              <p:ext uri="{D42A27DB-BD31-4B8C-83A1-F6EECF244321}">
                <p14:modId xmlns:p14="http://schemas.microsoft.com/office/powerpoint/2010/main" val="482859184"/>
              </p:ext>
            </p:extLst>
          </p:nvPr>
        </p:nvGraphicFramePr>
        <p:xfrm>
          <a:off x="6890544" y="4287836"/>
          <a:ext cx="1554162" cy="654050"/>
        </p:xfrm>
        <a:graphic>
          <a:graphicData uri="http://schemas.openxmlformats.org/presentationml/2006/ole">
            <mc:AlternateContent xmlns:mc="http://schemas.openxmlformats.org/markup-compatibility/2006">
              <mc:Choice xmlns:v="urn:schemas-microsoft-com:vml" Requires="v">
                <p:oleObj name="Equation" r:id="rId18" imgW="1993900" imgH="787400" progId="Equation.DSMT4">
                  <p:embed/>
                </p:oleObj>
              </mc:Choice>
              <mc:Fallback>
                <p:oleObj name="Equation" r:id="rId18" imgW="1993900" imgH="787400" progId="Equation.DSMT4">
                  <p:embed/>
                  <p:pic>
                    <p:nvPicPr>
                      <p:cNvPr id="69697" name="Object 70">
                        <a:extLst>
                          <a:ext uri="{FF2B5EF4-FFF2-40B4-BE49-F238E27FC236}">
                            <a16:creationId xmlns:a16="http://schemas.microsoft.com/office/drawing/2014/main" id="{5235C83C-53E9-7CDE-16E7-7C1FDCA7A2A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90544" y="4287836"/>
                        <a:ext cx="155416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71">
            <a:extLst>
              <a:ext uri="{FF2B5EF4-FFF2-40B4-BE49-F238E27FC236}">
                <a16:creationId xmlns:a16="http://schemas.microsoft.com/office/drawing/2014/main" id="{A7E29D09-FF31-6042-A053-B5364DABCD42}"/>
              </a:ext>
            </a:extLst>
          </p:cNvPr>
          <p:cNvGraphicFramePr>
            <a:graphicFrameLocks noChangeAspect="1"/>
          </p:cNvGraphicFramePr>
          <p:nvPr>
            <p:extLst>
              <p:ext uri="{D42A27DB-BD31-4B8C-83A1-F6EECF244321}">
                <p14:modId xmlns:p14="http://schemas.microsoft.com/office/powerpoint/2010/main" val="3580003924"/>
              </p:ext>
            </p:extLst>
          </p:nvPr>
        </p:nvGraphicFramePr>
        <p:xfrm>
          <a:off x="8676481" y="3440111"/>
          <a:ext cx="1296988" cy="742950"/>
        </p:xfrm>
        <a:graphic>
          <a:graphicData uri="http://schemas.openxmlformats.org/presentationml/2006/ole">
            <mc:AlternateContent xmlns:mc="http://schemas.openxmlformats.org/markup-compatibility/2006">
              <mc:Choice xmlns:v="urn:schemas-microsoft-com:vml" Requires="v">
                <p:oleObj name="Equation" r:id="rId20" imgW="1371600" imgH="838200" progId="Equation.DSMT4">
                  <p:embed/>
                </p:oleObj>
              </mc:Choice>
              <mc:Fallback>
                <p:oleObj name="Equation" r:id="rId20" imgW="1371600" imgH="838200" progId="Equation.DSMT4">
                  <p:embed/>
                  <p:pic>
                    <p:nvPicPr>
                      <p:cNvPr id="69698" name="Object 71">
                        <a:extLst>
                          <a:ext uri="{FF2B5EF4-FFF2-40B4-BE49-F238E27FC236}">
                            <a16:creationId xmlns:a16="http://schemas.microsoft.com/office/drawing/2014/main" id="{779E8721-BB37-6B72-94E0-681E2F6C113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76481" y="3440111"/>
                        <a:ext cx="12969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18178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3236360" y="3211186"/>
            <a:ext cx="7914240" cy="870194"/>
          </a:xfrm>
        </p:spPr>
        <p:txBody>
          <a:bodyPr>
            <a:normAutofit/>
          </a:bodyPr>
          <a:lstStyle/>
          <a:p>
            <a:endParaRPr lang="he-IL" dirty="0"/>
          </a:p>
        </p:txBody>
      </p:sp>
      <p:sp>
        <p:nvSpPr>
          <p:cNvPr id="3" name="כותרת 1">
            <a:extLst>
              <a:ext uri="{FF2B5EF4-FFF2-40B4-BE49-F238E27FC236}">
                <a16:creationId xmlns:a16="http://schemas.microsoft.com/office/drawing/2014/main" id="{753F90EF-7A33-46B8-A760-871FD5E469D6}"/>
              </a:ext>
            </a:extLst>
          </p:cNvPr>
          <p:cNvSpPr txBox="1">
            <a:spLocks/>
          </p:cNvSpPr>
          <p:nvPr/>
        </p:nvSpPr>
        <p:spPr>
          <a:xfrm>
            <a:off x="6576892" y="1366018"/>
            <a:ext cx="4548554" cy="1261772"/>
          </a:xfrm>
          <a:prstGeom prst="rect">
            <a:avLst/>
          </a:prstGeom>
        </p:spPr>
        <p:txBody>
          <a:bodyPr vert="horz" lIns="91440" tIns="45720" rIns="91440" bIns="45720" rtlCol="0" anchor="b">
            <a:normAutofit/>
          </a:bodyPr>
          <a:lstStyle>
            <a:lvl1pPr algn="r" defTabSz="914400" rtl="1" eaLnBrk="1" latinLnBrk="0" hangingPunct="1">
              <a:lnSpc>
                <a:spcPct val="90000"/>
              </a:lnSpc>
              <a:spcBef>
                <a:spcPct val="0"/>
              </a:spcBef>
              <a:buNone/>
              <a:defRPr sz="4400" b="1" kern="1200" baseline="0">
                <a:solidFill>
                  <a:schemeClr val="tx1"/>
                </a:solidFill>
                <a:latin typeface="+mj-lt"/>
                <a:ea typeface="+mj-ea"/>
                <a:cs typeface="+mj-cs"/>
              </a:defRPr>
            </a:lvl1pPr>
          </a:lstStyle>
          <a:p>
            <a:r>
              <a:rPr lang="he-IL" b="0" dirty="0"/>
              <a:t>בשבוע הבא...</a:t>
            </a:r>
          </a:p>
        </p:txBody>
      </p:sp>
    </p:spTree>
    <p:extLst>
      <p:ext uri="{BB962C8B-B14F-4D97-AF65-F5344CB8AC3E}">
        <p14:creationId xmlns:p14="http://schemas.microsoft.com/office/powerpoint/2010/main" val="56806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0279-B2B1-5E82-793B-D3619FC0195F}"/>
              </a:ext>
            </a:extLst>
          </p:cNvPr>
          <p:cNvSpPr>
            <a:spLocks noGrp="1"/>
          </p:cNvSpPr>
          <p:nvPr>
            <p:ph type="ctrTitle"/>
          </p:nvPr>
        </p:nvSpPr>
        <p:spPr/>
        <p:txBody>
          <a:bodyPr/>
          <a:lstStyle/>
          <a:p>
            <a:r>
              <a:rPr lang="he-IL" dirty="0"/>
              <a:t>מבחן של </a:t>
            </a:r>
            <a:r>
              <a:rPr lang="en-US" dirty="0"/>
              <a:t>Duncan</a:t>
            </a:r>
            <a:endParaRPr lang="en-IL" dirty="0"/>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85A76300-9D49-2C13-5471-A6BDB8922825}"/>
                  </a:ext>
                </a:extLst>
              </p:cNvPr>
              <p:cNvSpPr>
                <a:spLocks noGrp="1"/>
              </p:cNvSpPr>
              <p:nvPr>
                <p:ph type="subTitle" idx="1"/>
              </p:nvPr>
            </p:nvSpPr>
            <p:spPr>
              <a:xfrm>
                <a:off x="295107" y="1001540"/>
                <a:ext cx="11302999" cy="3929428"/>
              </a:xfrm>
            </p:spPr>
            <p:txBody>
              <a:bodyPr/>
              <a:lstStyle/>
              <a:p>
                <a:r>
                  <a:rPr lang="he-IL" altLang="en-US" sz="3200" dirty="0">
                    <a:solidFill>
                      <a:srgbClr val="000000"/>
                    </a:solidFill>
                    <a:latin typeface="Times New Roman" panose="02020603050405020304" pitchFamily="18" charset="0"/>
                    <a:cs typeface="Times New Roman" panose="02020603050405020304" pitchFamily="18" charset="0"/>
                  </a:rPr>
                  <a:t>מטרת המבחן - השוואה בין כל הזוגות האפשריים של רמות של הפקטור המסביר</a:t>
                </a:r>
                <a:br>
                  <a:rPr lang="he-IL" altLang="en-US" sz="3200" dirty="0">
                    <a:solidFill>
                      <a:srgbClr val="000000"/>
                    </a:solidFill>
                    <a:latin typeface="Times New Roman" panose="02020603050405020304" pitchFamily="18" charset="0"/>
                    <a:cs typeface="Times New Roman" panose="02020603050405020304" pitchFamily="18" charset="0"/>
                  </a:rPr>
                </a:br>
                <a:r>
                  <a:rPr lang="he-IL" altLang="en-US" sz="3200" dirty="0">
                    <a:solidFill>
                      <a:srgbClr val="000000"/>
                    </a:solidFill>
                    <a:latin typeface="Times New Roman" panose="02020603050405020304" pitchFamily="18" charset="0"/>
                    <a:cs typeface="Times New Roman" panose="02020603050405020304" pitchFamily="18" charset="0"/>
                  </a:rPr>
                  <a:t>-  </a:t>
                </a:r>
                <a:r>
                  <a:rPr lang="he-IL" altLang="en-US" sz="2800" dirty="0">
                    <a:solidFill>
                      <a:srgbClr val="000000"/>
                    </a:solidFill>
                    <a:latin typeface="Times New Roman" panose="02020603050405020304" pitchFamily="18" charset="0"/>
                    <a:cs typeface="Times New Roman" panose="02020603050405020304" pitchFamily="18" charset="0"/>
                  </a:rPr>
                  <a:t>דחיית</a:t>
                </a:r>
                <a:r>
                  <a:rPr lang="en-US" altLang="en-US" sz="2800" dirty="0">
                    <a:solidFill>
                      <a:srgbClr val="000000"/>
                    </a:solidFill>
                    <a:latin typeface="Times New Roman" panose="02020603050405020304" pitchFamily="18" charset="0"/>
                    <a:cs typeface="Times New Roman" panose="02020603050405020304" pitchFamily="18" charset="0"/>
                  </a:rPr>
                  <a:t> </a:t>
                </a:r>
                <a:r>
                  <a:rPr lang="he-IL" altLang="en-US" sz="2800" dirty="0">
                    <a:solidFill>
                      <a:srgbClr val="000000"/>
                    </a:solidFill>
                    <a:latin typeface="Times New Roman" panose="02020603050405020304" pitchFamily="18" charset="0"/>
                    <a:cs typeface="Times New Roman" panose="02020603050405020304" pitchFamily="18" charset="0"/>
                  </a:rPr>
                  <a:t>         בטעות בהסתברות              </a:t>
                </a:r>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סטיית תקן של</a:t>
                </a:r>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                         מקדמים של דנקן – כאשר </a:t>
                </a:r>
                <a14:m>
                  <m:oMath xmlns:m="http://schemas.openxmlformats.org/officeDocument/2006/math">
                    <m:r>
                      <a:rPr lang="en-US" altLang="en-US" sz="2800" b="0" i="1" smtClean="0">
                        <a:solidFill>
                          <a:srgbClr val="000000"/>
                        </a:solidFill>
                        <a:latin typeface="Cambria Math" panose="02040503050406030204" pitchFamily="18" charset="0"/>
                        <a:cs typeface="Times New Roman" panose="02020603050405020304" pitchFamily="18" charset="0"/>
                      </a:rPr>
                      <m:t>𝑝</m:t>
                    </m:r>
                    <m:r>
                      <a:rPr lang="en-US" altLang="en-US" sz="2800" b="0" i="1" smtClean="0">
                        <a:solidFill>
                          <a:srgbClr val="000000"/>
                        </a:solidFill>
                        <a:latin typeface="Cambria Math" panose="02040503050406030204" pitchFamily="18" charset="0"/>
                        <a:cs typeface="Times New Roman" panose="02020603050405020304" pitchFamily="18" charset="0"/>
                      </a:rPr>
                      <m:t>=</m:t>
                    </m:r>
                    <m:r>
                      <a:rPr lang="en-US" altLang="en-US" sz="2800" b="0" i="1" smtClean="0">
                        <a:solidFill>
                          <a:srgbClr val="000000"/>
                        </a:solidFill>
                        <a:latin typeface="Cambria Math" panose="02040503050406030204" pitchFamily="18" charset="0"/>
                        <a:cs typeface="Times New Roman" panose="02020603050405020304" pitchFamily="18" charset="0"/>
                      </a:rPr>
                      <m:t>𝑗</m:t>
                    </m:r>
                    <m:r>
                      <a:rPr lang="en-US" altLang="en-US" sz="2800" b="0" i="1" smtClean="0">
                        <a:solidFill>
                          <a:srgbClr val="000000"/>
                        </a:solidFill>
                        <a:latin typeface="Cambria Math" panose="02040503050406030204" pitchFamily="18" charset="0"/>
                        <a:cs typeface="Times New Roman" panose="02020603050405020304" pitchFamily="18" charset="0"/>
                      </a:rPr>
                      <m:t>−</m:t>
                    </m:r>
                    <m:r>
                      <a:rPr lang="en-US" altLang="en-US" sz="2800" b="0" i="1" smtClean="0">
                        <a:solidFill>
                          <a:srgbClr val="000000"/>
                        </a:solidFill>
                        <a:latin typeface="Cambria Math" panose="02040503050406030204" pitchFamily="18" charset="0"/>
                        <a:cs typeface="Times New Roman" panose="02020603050405020304" pitchFamily="18" charset="0"/>
                      </a:rPr>
                      <m:t>𝑖</m:t>
                    </m:r>
                    <m:r>
                      <a:rPr lang="en-US" altLang="en-US" sz="2800" b="0" i="1" smtClean="0">
                        <a:solidFill>
                          <a:srgbClr val="000000"/>
                        </a:solidFill>
                        <a:latin typeface="Cambria Math" panose="02040503050406030204" pitchFamily="18" charset="0"/>
                        <a:cs typeface="Times New Roman" panose="02020603050405020304" pitchFamily="18" charset="0"/>
                      </a:rPr>
                      <m:t>−</m:t>
                    </m:r>
                    <m:r>
                      <a:rPr lang="en-US" altLang="en-US" sz="2800" b="0" i="1" smtClean="0">
                        <a:solidFill>
                          <a:srgbClr val="000000"/>
                        </a:solidFill>
                        <a:latin typeface="Cambria Math" panose="02040503050406030204" pitchFamily="18" charset="0"/>
                        <a:cs typeface="Times New Roman" panose="02020603050405020304" pitchFamily="18" charset="0"/>
                      </a:rPr>
                      <m:t>1</m:t>
                    </m:r>
                  </m:oMath>
                </a14:m>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רווח המובהקות,     </a:t>
                </a:r>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השלבים של המבחן:</a:t>
                </a:r>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1. מיון הרמות לפי </a:t>
                </a:r>
                <a:br>
                  <a:rPr lang="he-IL" altLang="en-US" sz="2800" dirty="0">
                    <a:solidFill>
                      <a:srgbClr val="000000"/>
                    </a:solidFill>
                    <a:latin typeface="Times New Roman" panose="02020603050405020304" pitchFamily="18" charset="0"/>
                    <a:cs typeface="Times New Roman" panose="02020603050405020304" pitchFamily="18" charset="0"/>
                  </a:rPr>
                </a:br>
                <a:r>
                  <a:rPr lang="he-IL" altLang="en-US" sz="2800" dirty="0">
                    <a:solidFill>
                      <a:srgbClr val="000000"/>
                    </a:solidFill>
                    <a:latin typeface="Times New Roman" panose="02020603050405020304" pitchFamily="18" charset="0"/>
                    <a:cs typeface="Times New Roman" panose="02020603050405020304" pitchFamily="18" charset="0"/>
                  </a:rPr>
                  <a:t>     2. אם                                   ההפרש בין הרמות מובהק,אחרת, ההפרש לא מובהק</a:t>
                </a:r>
                <a:endParaRPr lang="en-US" altLang="en-US" sz="2800" dirty="0">
                  <a:solidFill>
                    <a:srgbClr val="000000"/>
                  </a:solidFill>
                  <a:latin typeface="Times New Roman" panose="02020603050405020304" pitchFamily="18" charset="0"/>
                  <a:cs typeface="Times New Roman" panose="02020603050405020304" pitchFamily="18" charset="0"/>
                </a:endParaRPr>
              </a:p>
              <a:p>
                <a:endParaRPr lang="en-IL" sz="3200" dirty="0"/>
              </a:p>
            </p:txBody>
          </p:sp>
        </mc:Choice>
        <mc:Fallback>
          <p:sp>
            <p:nvSpPr>
              <p:cNvPr id="3" name="Subtitle 2">
                <a:extLst>
                  <a:ext uri="{FF2B5EF4-FFF2-40B4-BE49-F238E27FC236}">
                    <a16:creationId xmlns:a16="http://schemas.microsoft.com/office/drawing/2014/main" id="{85A76300-9D49-2C13-5471-A6BDB8922825}"/>
                  </a:ext>
                </a:extLst>
              </p:cNvPr>
              <p:cNvSpPr>
                <a:spLocks noGrp="1" noRot="1" noChangeAspect="1" noMove="1" noResize="1" noEditPoints="1" noAdjustHandles="1" noChangeArrowheads="1" noChangeShapeType="1" noTextEdit="1"/>
              </p:cNvSpPr>
              <p:nvPr>
                <p:ph type="subTitle" idx="1"/>
              </p:nvPr>
            </p:nvSpPr>
            <p:spPr>
              <a:xfrm>
                <a:off x="295107" y="1001540"/>
                <a:ext cx="11302999" cy="3929428"/>
              </a:xfrm>
              <a:blipFill>
                <a:blip r:embed="rId3"/>
                <a:stretch>
                  <a:fillRect r="-1348" b="-39690"/>
                </a:stretch>
              </a:blipFill>
            </p:spPr>
            <p:txBody>
              <a:bodyPr/>
              <a:lstStyle/>
              <a:p>
                <a:r>
                  <a:rPr lang="en-IL">
                    <a:noFill/>
                  </a:rPr>
                  <a:t> </a:t>
                </a:r>
              </a:p>
            </p:txBody>
          </p:sp>
        </mc:Fallback>
      </mc:AlternateContent>
      <p:sp>
        <p:nvSpPr>
          <p:cNvPr id="5" name="Slide Number Placeholder 4">
            <a:extLst>
              <a:ext uri="{FF2B5EF4-FFF2-40B4-BE49-F238E27FC236}">
                <a16:creationId xmlns:a16="http://schemas.microsoft.com/office/drawing/2014/main" id="{4B39D339-0101-69B8-C8B4-13D16663F825}"/>
              </a:ext>
            </a:extLst>
          </p:cNvPr>
          <p:cNvSpPr>
            <a:spLocks noGrp="1"/>
          </p:cNvSpPr>
          <p:nvPr>
            <p:ph type="sldNum" sz="quarter" idx="11"/>
          </p:nvPr>
        </p:nvSpPr>
        <p:spPr/>
        <p:txBody>
          <a:bodyPr/>
          <a:lstStyle/>
          <a:p>
            <a:fld id="{FDB471CC-1647-9041-AC92-CE8E329D9294}" type="slidenum">
              <a:rPr lang="en-US" smtClean="0"/>
              <a:pPr/>
              <a:t>5</a:t>
            </a:fld>
            <a:endParaRPr lang="en-US"/>
          </a:p>
        </p:txBody>
      </p:sp>
      <p:sp>
        <p:nvSpPr>
          <p:cNvPr id="9" name="Slide Number Placeholder 5">
            <a:extLst>
              <a:ext uri="{FF2B5EF4-FFF2-40B4-BE49-F238E27FC236}">
                <a16:creationId xmlns:a16="http://schemas.microsoft.com/office/drawing/2014/main" id="{3C2784DB-4E06-E7AF-385B-42A2031C1000}"/>
              </a:ext>
            </a:extLst>
          </p:cNvPr>
          <p:cNvSpPr txBox="1">
            <a:spLocks/>
          </p:cNvSpPr>
          <p:nvPr/>
        </p:nvSpPr>
        <p:spPr>
          <a:xfrm>
            <a:off x="9389817" y="6140881"/>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a:spcBef>
                <a:spcPct val="0"/>
              </a:spcBef>
              <a:buFontTx/>
              <a:buNone/>
            </a:pPr>
            <a:fld id="{0CA4FB73-C7D6-4D7F-AE77-14734E9E46A3}" type="slidenum">
              <a:rPr lang="he-IL" altLang="en-US" sz="1400" smtClean="0">
                <a:solidFill>
                  <a:srgbClr val="000000"/>
                </a:solidFill>
              </a:rPr>
              <a:pPr>
                <a:spcBef>
                  <a:spcPct val="0"/>
                </a:spcBef>
                <a:buFontTx/>
                <a:buNone/>
              </a:pPr>
              <a:t>5</a:t>
            </a:fld>
            <a:endParaRPr lang="en-US" altLang="en-US" sz="1400">
              <a:solidFill>
                <a:srgbClr val="000000"/>
              </a:solidFill>
            </a:endParaRPr>
          </a:p>
        </p:txBody>
      </p:sp>
      <p:graphicFrame>
        <p:nvGraphicFramePr>
          <p:cNvPr id="10" name="Object 19">
            <a:extLst>
              <a:ext uri="{FF2B5EF4-FFF2-40B4-BE49-F238E27FC236}">
                <a16:creationId xmlns:a16="http://schemas.microsoft.com/office/drawing/2014/main" id="{FB6C0565-C8D3-77FE-09A6-E146764CC655}"/>
              </a:ext>
            </a:extLst>
          </p:cNvPr>
          <p:cNvGraphicFramePr>
            <a:graphicFrameLocks noChangeAspect="1"/>
          </p:cNvGraphicFramePr>
          <p:nvPr>
            <p:extLst>
              <p:ext uri="{D42A27DB-BD31-4B8C-83A1-F6EECF244321}">
                <p14:modId xmlns:p14="http://schemas.microsoft.com/office/powerpoint/2010/main" val="2509436701"/>
              </p:ext>
            </p:extLst>
          </p:nvPr>
        </p:nvGraphicFramePr>
        <p:xfrm>
          <a:off x="9947030" y="2434862"/>
          <a:ext cx="1339850" cy="715963"/>
        </p:xfrm>
        <a:graphic>
          <a:graphicData uri="http://schemas.openxmlformats.org/presentationml/2006/ole">
            <mc:AlternateContent xmlns:mc="http://schemas.openxmlformats.org/markup-compatibility/2006">
              <mc:Choice xmlns:v="urn:schemas-microsoft-com:vml" Requires="v">
                <p:oleObj name="Equation" r:id="rId4" imgW="1511300" imgH="800100" progId="Equation.DSMT4">
                  <p:embed/>
                </p:oleObj>
              </mc:Choice>
              <mc:Fallback>
                <p:oleObj name="Equation" r:id="rId4" imgW="1511300" imgH="800100" progId="Equation.DSMT4">
                  <p:embed/>
                  <p:pic>
                    <p:nvPicPr>
                      <p:cNvPr id="71700" name="Object 19">
                        <a:extLst>
                          <a:ext uri="{FF2B5EF4-FFF2-40B4-BE49-F238E27FC236}">
                            <a16:creationId xmlns:a16="http://schemas.microsoft.com/office/drawing/2014/main" id="{901FDF7F-5A6E-4BC6-B872-2982F77100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7030" y="2434862"/>
                        <a:ext cx="13398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2">
            <a:extLst>
              <a:ext uri="{FF2B5EF4-FFF2-40B4-BE49-F238E27FC236}">
                <a16:creationId xmlns:a16="http://schemas.microsoft.com/office/drawing/2014/main" id="{5DB09644-7813-BB5A-C2EF-39351B9B33C6}"/>
              </a:ext>
            </a:extLst>
          </p:cNvPr>
          <p:cNvGraphicFramePr>
            <a:graphicFrameLocks noChangeAspect="1"/>
          </p:cNvGraphicFramePr>
          <p:nvPr>
            <p:extLst>
              <p:ext uri="{D42A27DB-BD31-4B8C-83A1-F6EECF244321}">
                <p14:modId xmlns:p14="http://schemas.microsoft.com/office/powerpoint/2010/main" val="2535228886"/>
              </p:ext>
            </p:extLst>
          </p:nvPr>
        </p:nvGraphicFramePr>
        <p:xfrm>
          <a:off x="9930335" y="1975281"/>
          <a:ext cx="388937" cy="442912"/>
        </p:xfrm>
        <a:graphic>
          <a:graphicData uri="http://schemas.openxmlformats.org/presentationml/2006/ole">
            <mc:AlternateContent xmlns:mc="http://schemas.openxmlformats.org/markup-compatibility/2006">
              <mc:Choice xmlns:v="urn:schemas-microsoft-com:vml" Requires="v">
                <p:oleObj name="Equation" r:id="rId6" imgW="380835" imgH="380835" progId="Equation.DSMT4">
                  <p:embed/>
                </p:oleObj>
              </mc:Choice>
              <mc:Fallback>
                <p:oleObj name="Equation" r:id="rId6" imgW="380835" imgH="380835" progId="Equation.DSMT4">
                  <p:embed/>
                  <p:pic>
                    <p:nvPicPr>
                      <p:cNvPr id="71702" name="Object 22">
                        <a:extLst>
                          <a:ext uri="{FF2B5EF4-FFF2-40B4-BE49-F238E27FC236}">
                            <a16:creationId xmlns:a16="http://schemas.microsoft.com/office/drawing/2014/main" id="{D365326D-1EBE-A3B4-041F-8E66B4B07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0335" y="1975281"/>
                        <a:ext cx="38893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3">
            <a:extLst>
              <a:ext uri="{FF2B5EF4-FFF2-40B4-BE49-F238E27FC236}">
                <a16:creationId xmlns:a16="http://schemas.microsoft.com/office/drawing/2014/main" id="{9B71602E-3B8B-23FC-48E3-FD8269585EA3}"/>
              </a:ext>
            </a:extLst>
          </p:cNvPr>
          <p:cNvGraphicFramePr>
            <a:graphicFrameLocks noChangeAspect="1"/>
          </p:cNvGraphicFramePr>
          <p:nvPr>
            <p:extLst>
              <p:ext uri="{D42A27DB-BD31-4B8C-83A1-F6EECF244321}">
                <p14:modId xmlns:p14="http://schemas.microsoft.com/office/powerpoint/2010/main" val="835831573"/>
              </p:ext>
            </p:extLst>
          </p:nvPr>
        </p:nvGraphicFramePr>
        <p:xfrm>
          <a:off x="6991105" y="2057831"/>
          <a:ext cx="246062" cy="250825"/>
        </p:xfrm>
        <a:graphic>
          <a:graphicData uri="http://schemas.openxmlformats.org/presentationml/2006/ole">
            <mc:AlternateContent xmlns:mc="http://schemas.openxmlformats.org/markup-compatibility/2006">
              <mc:Choice xmlns:v="urn:schemas-microsoft-com:vml" Requires="v">
                <p:oleObj name="Equation" r:id="rId8" imgW="241091" imgH="215713" progId="Equation.DSMT4">
                  <p:embed/>
                </p:oleObj>
              </mc:Choice>
              <mc:Fallback>
                <p:oleObj name="Equation" r:id="rId8" imgW="241091" imgH="215713" progId="Equation.DSMT4">
                  <p:embed/>
                  <p:pic>
                    <p:nvPicPr>
                      <p:cNvPr id="71703" name="Object 23">
                        <a:extLst>
                          <a:ext uri="{FF2B5EF4-FFF2-40B4-BE49-F238E27FC236}">
                            <a16:creationId xmlns:a16="http://schemas.microsoft.com/office/drawing/2014/main" id="{369BC98A-50CE-BA47-87F2-FE7BFCC8F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1105" y="2057831"/>
                        <a:ext cx="2460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4">
            <a:extLst>
              <a:ext uri="{FF2B5EF4-FFF2-40B4-BE49-F238E27FC236}">
                <a16:creationId xmlns:a16="http://schemas.microsoft.com/office/drawing/2014/main" id="{74749D70-B5F8-5316-A79A-8A2594CF45C1}"/>
              </a:ext>
            </a:extLst>
          </p:cNvPr>
          <p:cNvGraphicFramePr>
            <a:graphicFrameLocks noChangeAspect="1"/>
          </p:cNvGraphicFramePr>
          <p:nvPr>
            <p:extLst>
              <p:ext uri="{D42A27DB-BD31-4B8C-83A1-F6EECF244321}">
                <p14:modId xmlns:p14="http://schemas.microsoft.com/office/powerpoint/2010/main" val="3765068604"/>
              </p:ext>
            </p:extLst>
          </p:nvPr>
        </p:nvGraphicFramePr>
        <p:xfrm>
          <a:off x="7423698" y="2584433"/>
          <a:ext cx="258763" cy="442912"/>
        </p:xfrm>
        <a:graphic>
          <a:graphicData uri="http://schemas.openxmlformats.org/presentationml/2006/ole">
            <mc:AlternateContent xmlns:mc="http://schemas.openxmlformats.org/markup-compatibility/2006">
              <mc:Choice xmlns:v="urn:schemas-microsoft-com:vml" Requires="v">
                <p:oleObj name="Equation" r:id="rId10" imgW="253890" imgH="380835" progId="Equation.DSMT4">
                  <p:embed/>
                </p:oleObj>
              </mc:Choice>
              <mc:Fallback>
                <p:oleObj name="Equation" r:id="rId10" imgW="253890" imgH="380835" progId="Equation.DSMT4">
                  <p:embed/>
                  <p:pic>
                    <p:nvPicPr>
                      <p:cNvPr id="71704" name="Object 24">
                        <a:extLst>
                          <a:ext uri="{FF2B5EF4-FFF2-40B4-BE49-F238E27FC236}">
                            <a16:creationId xmlns:a16="http://schemas.microsoft.com/office/drawing/2014/main" id="{A5B54326-8BEA-AC0F-CECD-5F0A8139DF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3698" y="2584433"/>
                        <a:ext cx="2587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5">
            <a:extLst>
              <a:ext uri="{FF2B5EF4-FFF2-40B4-BE49-F238E27FC236}">
                <a16:creationId xmlns:a16="http://schemas.microsoft.com/office/drawing/2014/main" id="{562579E9-5082-56AE-8142-5401EB30006F}"/>
              </a:ext>
            </a:extLst>
          </p:cNvPr>
          <p:cNvGraphicFramePr>
            <a:graphicFrameLocks noChangeAspect="1"/>
          </p:cNvGraphicFramePr>
          <p:nvPr>
            <p:extLst>
              <p:ext uri="{D42A27DB-BD31-4B8C-83A1-F6EECF244321}">
                <p14:modId xmlns:p14="http://schemas.microsoft.com/office/powerpoint/2010/main" val="94286969"/>
              </p:ext>
            </p:extLst>
          </p:nvPr>
        </p:nvGraphicFramePr>
        <p:xfrm>
          <a:off x="9302505" y="3319656"/>
          <a:ext cx="1485900" cy="381000"/>
        </p:xfrm>
        <a:graphic>
          <a:graphicData uri="http://schemas.openxmlformats.org/presentationml/2006/ole">
            <mc:AlternateContent xmlns:mc="http://schemas.openxmlformats.org/markup-compatibility/2006">
              <mc:Choice xmlns:v="urn:schemas-microsoft-com:vml" Requires="v">
                <p:oleObj name="Equation" r:id="rId12" imgW="1485900" imgH="381000" progId="Equation.DSMT4">
                  <p:embed/>
                </p:oleObj>
              </mc:Choice>
              <mc:Fallback>
                <p:oleObj name="Equation" r:id="rId12" imgW="1485900" imgH="381000" progId="Equation.DSMT4">
                  <p:embed/>
                  <p:pic>
                    <p:nvPicPr>
                      <p:cNvPr id="71705" name="Object 25">
                        <a:extLst>
                          <a:ext uri="{FF2B5EF4-FFF2-40B4-BE49-F238E27FC236}">
                            <a16:creationId xmlns:a16="http://schemas.microsoft.com/office/drawing/2014/main" id="{2FAAD6D8-E13D-B1EF-D5EE-5487F29C46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2505" y="3319656"/>
                        <a:ext cx="1485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6">
            <a:extLst>
              <a:ext uri="{FF2B5EF4-FFF2-40B4-BE49-F238E27FC236}">
                <a16:creationId xmlns:a16="http://schemas.microsoft.com/office/drawing/2014/main" id="{81BCA104-D786-E3A1-4ED4-B8A1C9CB4BB9}"/>
              </a:ext>
            </a:extLst>
          </p:cNvPr>
          <p:cNvGraphicFramePr>
            <a:graphicFrameLocks noChangeAspect="1"/>
          </p:cNvGraphicFramePr>
          <p:nvPr>
            <p:extLst>
              <p:ext uri="{D42A27DB-BD31-4B8C-83A1-F6EECF244321}">
                <p14:modId xmlns:p14="http://schemas.microsoft.com/office/powerpoint/2010/main" val="29198272"/>
              </p:ext>
            </p:extLst>
          </p:nvPr>
        </p:nvGraphicFramePr>
        <p:xfrm>
          <a:off x="6011617" y="3901945"/>
          <a:ext cx="2451100" cy="419100"/>
        </p:xfrm>
        <a:graphic>
          <a:graphicData uri="http://schemas.openxmlformats.org/presentationml/2006/ole">
            <mc:AlternateContent xmlns:mc="http://schemas.openxmlformats.org/markup-compatibility/2006">
              <mc:Choice xmlns:v="urn:schemas-microsoft-com:vml" Requires="v">
                <p:oleObj name="Equation" r:id="rId14" imgW="2451100" imgH="419100" progId="Equation.DSMT4">
                  <p:embed/>
                </p:oleObj>
              </mc:Choice>
              <mc:Fallback>
                <p:oleObj name="Equation" r:id="rId14" imgW="2451100" imgH="419100" progId="Equation.DSMT4">
                  <p:embed/>
                  <p:pic>
                    <p:nvPicPr>
                      <p:cNvPr id="71706" name="Object 26">
                        <a:extLst>
                          <a:ext uri="{FF2B5EF4-FFF2-40B4-BE49-F238E27FC236}">
                            <a16:creationId xmlns:a16="http://schemas.microsoft.com/office/drawing/2014/main" id="{8777AD1F-E82E-399F-9D41-15FB6FAC4B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1617" y="3901945"/>
                        <a:ext cx="2451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7">
            <a:extLst>
              <a:ext uri="{FF2B5EF4-FFF2-40B4-BE49-F238E27FC236}">
                <a16:creationId xmlns:a16="http://schemas.microsoft.com/office/drawing/2014/main" id="{ACE11DE4-91D7-BEE9-8D65-D7DBAA17DEB7}"/>
              </a:ext>
            </a:extLst>
          </p:cNvPr>
          <p:cNvGraphicFramePr>
            <a:graphicFrameLocks noChangeAspect="1"/>
          </p:cNvGraphicFramePr>
          <p:nvPr>
            <p:extLst>
              <p:ext uri="{D42A27DB-BD31-4B8C-83A1-F6EECF244321}">
                <p14:modId xmlns:p14="http://schemas.microsoft.com/office/powerpoint/2010/main" val="3602534389"/>
              </p:ext>
            </p:extLst>
          </p:nvPr>
        </p:nvGraphicFramePr>
        <p:xfrm>
          <a:off x="10780280" y="4016568"/>
          <a:ext cx="342900" cy="419100"/>
        </p:xfrm>
        <a:graphic>
          <a:graphicData uri="http://schemas.openxmlformats.org/presentationml/2006/ole">
            <mc:AlternateContent xmlns:mc="http://schemas.openxmlformats.org/markup-compatibility/2006">
              <mc:Choice xmlns:v="urn:schemas-microsoft-com:vml" Requires="v">
                <p:oleObj name="Equation" r:id="rId16" imgW="342751" imgH="418918" progId="Equation.DSMT4">
                  <p:embed/>
                </p:oleObj>
              </mc:Choice>
              <mc:Fallback>
                <p:oleObj name="Equation" r:id="rId16" imgW="342751" imgH="418918" progId="Equation.DSMT4">
                  <p:embed/>
                  <p:pic>
                    <p:nvPicPr>
                      <p:cNvPr id="71707" name="Object 27">
                        <a:extLst>
                          <a:ext uri="{FF2B5EF4-FFF2-40B4-BE49-F238E27FC236}">
                            <a16:creationId xmlns:a16="http://schemas.microsoft.com/office/drawing/2014/main" id="{46091DA4-B144-6887-D57B-D6DF3B8036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80280" y="4016568"/>
                        <a:ext cx="3429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8">
            <a:extLst>
              <a:ext uri="{FF2B5EF4-FFF2-40B4-BE49-F238E27FC236}">
                <a16:creationId xmlns:a16="http://schemas.microsoft.com/office/drawing/2014/main" id="{30B552AA-1328-97E5-484D-2AA3F8DCCC3C}"/>
              </a:ext>
            </a:extLst>
          </p:cNvPr>
          <p:cNvGraphicFramePr>
            <a:graphicFrameLocks noChangeAspect="1"/>
          </p:cNvGraphicFramePr>
          <p:nvPr>
            <p:extLst>
              <p:ext uri="{D42A27DB-BD31-4B8C-83A1-F6EECF244321}">
                <p14:modId xmlns:p14="http://schemas.microsoft.com/office/powerpoint/2010/main" val="2655232649"/>
              </p:ext>
            </p:extLst>
          </p:nvPr>
        </p:nvGraphicFramePr>
        <p:xfrm>
          <a:off x="8411917" y="5142033"/>
          <a:ext cx="258762" cy="442912"/>
        </p:xfrm>
        <a:graphic>
          <a:graphicData uri="http://schemas.openxmlformats.org/presentationml/2006/ole">
            <mc:AlternateContent xmlns:mc="http://schemas.openxmlformats.org/markup-compatibility/2006">
              <mc:Choice xmlns:v="urn:schemas-microsoft-com:vml" Requires="v">
                <p:oleObj name="Equation" r:id="rId18" imgW="253890" imgH="380835" progId="Equation.DSMT4">
                  <p:embed/>
                </p:oleObj>
              </mc:Choice>
              <mc:Fallback>
                <p:oleObj name="Equation" r:id="rId18" imgW="253890" imgH="380835" progId="Equation.DSMT4">
                  <p:embed/>
                  <p:pic>
                    <p:nvPicPr>
                      <p:cNvPr id="71708" name="Object 28">
                        <a:extLst>
                          <a:ext uri="{FF2B5EF4-FFF2-40B4-BE49-F238E27FC236}">
                            <a16:creationId xmlns:a16="http://schemas.microsoft.com/office/drawing/2014/main" id="{4337F506-CCE2-BC61-F49A-5E756DB55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917" y="5142033"/>
                        <a:ext cx="2587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9">
            <a:extLst>
              <a:ext uri="{FF2B5EF4-FFF2-40B4-BE49-F238E27FC236}">
                <a16:creationId xmlns:a16="http://schemas.microsoft.com/office/drawing/2014/main" id="{CCBD31C7-E058-3250-1A95-DB8C2B91CEF5}"/>
              </a:ext>
            </a:extLst>
          </p:cNvPr>
          <p:cNvGraphicFramePr>
            <a:graphicFrameLocks noChangeAspect="1"/>
          </p:cNvGraphicFramePr>
          <p:nvPr>
            <p:extLst>
              <p:ext uri="{D42A27DB-BD31-4B8C-83A1-F6EECF244321}">
                <p14:modId xmlns:p14="http://schemas.microsoft.com/office/powerpoint/2010/main" val="2903066613"/>
              </p:ext>
            </p:extLst>
          </p:nvPr>
        </p:nvGraphicFramePr>
        <p:xfrm>
          <a:off x="7619092" y="5899666"/>
          <a:ext cx="2581275" cy="363538"/>
        </p:xfrm>
        <a:graphic>
          <a:graphicData uri="http://schemas.openxmlformats.org/presentationml/2006/ole">
            <mc:AlternateContent xmlns:mc="http://schemas.openxmlformats.org/markup-compatibility/2006">
              <mc:Choice xmlns:v="urn:schemas-microsoft-com:vml" Requires="v">
                <p:oleObj name="Equation" r:id="rId19" imgW="2692400" imgH="419100" progId="Equation.DSMT4">
                  <p:embed/>
                </p:oleObj>
              </mc:Choice>
              <mc:Fallback>
                <p:oleObj name="Equation" r:id="rId19" imgW="2692400" imgH="419100" progId="Equation.DSMT4">
                  <p:embed/>
                  <p:pic>
                    <p:nvPicPr>
                      <p:cNvPr id="71709" name="Object 29">
                        <a:extLst>
                          <a:ext uri="{FF2B5EF4-FFF2-40B4-BE49-F238E27FC236}">
                            <a16:creationId xmlns:a16="http://schemas.microsoft.com/office/drawing/2014/main" id="{3497930A-0B7E-A54F-BA20-F73B2EC141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19092" y="5899666"/>
                        <a:ext cx="2581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1218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2F5F-ABC1-B73F-1F28-B3D36419E0B8}"/>
              </a:ext>
            </a:extLst>
          </p:cNvPr>
          <p:cNvSpPr>
            <a:spLocks noGrp="1"/>
          </p:cNvSpPr>
          <p:nvPr>
            <p:ph type="ctrTitle"/>
          </p:nvPr>
        </p:nvSpPr>
        <p:spPr/>
        <p:txBody>
          <a:bodyPr/>
          <a:lstStyle/>
          <a:p>
            <a:r>
              <a:rPr lang="he-IL" dirty="0"/>
              <a:t>מבחן של </a:t>
            </a:r>
            <a:r>
              <a:rPr lang="en-US" dirty="0"/>
              <a:t>Duncan</a:t>
            </a:r>
            <a:endParaRPr lang="en-IL" dirty="0"/>
          </a:p>
        </p:txBody>
      </p:sp>
      <p:sp>
        <p:nvSpPr>
          <p:cNvPr id="5" name="Slide Number Placeholder 4">
            <a:extLst>
              <a:ext uri="{FF2B5EF4-FFF2-40B4-BE49-F238E27FC236}">
                <a16:creationId xmlns:a16="http://schemas.microsoft.com/office/drawing/2014/main" id="{48F5FA03-EFEE-5184-3CBC-7A9E46D793D1}"/>
              </a:ext>
            </a:extLst>
          </p:cNvPr>
          <p:cNvSpPr>
            <a:spLocks noGrp="1"/>
          </p:cNvSpPr>
          <p:nvPr>
            <p:ph type="sldNum" sz="quarter" idx="11"/>
          </p:nvPr>
        </p:nvSpPr>
        <p:spPr/>
        <p:txBody>
          <a:bodyPr/>
          <a:lstStyle/>
          <a:p>
            <a:fld id="{FDB471CC-1647-9041-AC92-CE8E329D9294}" type="slidenum">
              <a:rPr lang="en-US" smtClean="0"/>
              <a:pPr/>
              <a:t>6</a:t>
            </a:fld>
            <a:endParaRPr lang="en-US"/>
          </a:p>
        </p:txBody>
      </p:sp>
      <p:cxnSp>
        <p:nvCxnSpPr>
          <p:cNvPr id="6" name="Straight Connector 2">
            <a:extLst>
              <a:ext uri="{FF2B5EF4-FFF2-40B4-BE49-F238E27FC236}">
                <a16:creationId xmlns:a16="http://schemas.microsoft.com/office/drawing/2014/main" id="{A08EB530-C077-E510-E048-F056EE52256D}"/>
              </a:ext>
            </a:extLst>
          </p:cNvPr>
          <p:cNvCxnSpPr>
            <a:cxnSpLocks noChangeShapeType="1"/>
          </p:cNvCxnSpPr>
          <p:nvPr/>
        </p:nvCxnSpPr>
        <p:spPr bwMode="auto">
          <a:xfrm>
            <a:off x="4717477" y="2495550"/>
            <a:ext cx="9144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32">
            <a:extLst>
              <a:ext uri="{FF2B5EF4-FFF2-40B4-BE49-F238E27FC236}">
                <a16:creationId xmlns:a16="http://schemas.microsoft.com/office/drawing/2014/main" id="{7ABA3E02-56A0-456A-AE2F-34F02A9651FA}"/>
              </a:ext>
            </a:extLst>
          </p:cNvPr>
          <p:cNvCxnSpPr>
            <a:cxnSpLocks noChangeShapeType="1"/>
          </p:cNvCxnSpPr>
          <p:nvPr/>
        </p:nvCxnSpPr>
        <p:spPr bwMode="auto">
          <a:xfrm>
            <a:off x="4717477" y="3392488"/>
            <a:ext cx="9144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33">
            <a:extLst>
              <a:ext uri="{FF2B5EF4-FFF2-40B4-BE49-F238E27FC236}">
                <a16:creationId xmlns:a16="http://schemas.microsoft.com/office/drawing/2014/main" id="{3BB93679-EEE4-459A-CE18-3EE5B3B56420}"/>
              </a:ext>
            </a:extLst>
          </p:cNvPr>
          <p:cNvCxnSpPr>
            <a:cxnSpLocks noChangeShapeType="1"/>
          </p:cNvCxnSpPr>
          <p:nvPr/>
        </p:nvCxnSpPr>
        <p:spPr bwMode="auto">
          <a:xfrm>
            <a:off x="4717477" y="5035550"/>
            <a:ext cx="9144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34">
            <a:extLst>
              <a:ext uri="{FF2B5EF4-FFF2-40B4-BE49-F238E27FC236}">
                <a16:creationId xmlns:a16="http://schemas.microsoft.com/office/drawing/2014/main" id="{987CBF76-C55A-5CEB-484E-A9DFE14E0DE9}"/>
              </a:ext>
            </a:extLst>
          </p:cNvPr>
          <p:cNvCxnSpPr>
            <a:cxnSpLocks noChangeShapeType="1"/>
          </p:cNvCxnSpPr>
          <p:nvPr/>
        </p:nvCxnSpPr>
        <p:spPr bwMode="auto">
          <a:xfrm>
            <a:off x="4717477" y="5500688"/>
            <a:ext cx="9144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0" name="TextBox 4">
            <a:extLst>
              <a:ext uri="{FF2B5EF4-FFF2-40B4-BE49-F238E27FC236}">
                <a16:creationId xmlns:a16="http://schemas.microsoft.com/office/drawing/2014/main" id="{1D5F2003-99FE-345D-C160-6CE57FA05CC2}"/>
              </a:ext>
            </a:extLst>
          </p:cNvPr>
          <p:cNvSpPr txBox="1">
            <a:spLocks noChangeArrowheads="1"/>
          </p:cNvSpPr>
          <p:nvPr/>
        </p:nvSpPr>
        <p:spPr bwMode="auto">
          <a:xfrm>
            <a:off x="5928740" y="2303463"/>
            <a:ext cx="541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he-IL" sz="1800">
                <a:solidFill>
                  <a:srgbClr val="000000"/>
                </a:solidFill>
              </a:rPr>
              <a:t>1</a:t>
            </a:r>
            <a:endParaRPr lang="he-IL" altLang="he-IL" sz="1800">
              <a:solidFill>
                <a:srgbClr val="000000"/>
              </a:solidFill>
            </a:endParaRPr>
          </a:p>
        </p:txBody>
      </p:sp>
      <p:sp>
        <p:nvSpPr>
          <p:cNvPr id="11" name="TextBox 36">
            <a:extLst>
              <a:ext uri="{FF2B5EF4-FFF2-40B4-BE49-F238E27FC236}">
                <a16:creationId xmlns:a16="http://schemas.microsoft.com/office/drawing/2014/main" id="{A0DB6AD2-DAFD-E4A6-ACF6-2402D77D7C35}"/>
              </a:ext>
            </a:extLst>
          </p:cNvPr>
          <p:cNvSpPr txBox="1">
            <a:spLocks noChangeArrowheads="1"/>
          </p:cNvSpPr>
          <p:nvPr/>
        </p:nvSpPr>
        <p:spPr bwMode="auto">
          <a:xfrm>
            <a:off x="5928740" y="3175000"/>
            <a:ext cx="541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he-IL" sz="1800">
                <a:solidFill>
                  <a:srgbClr val="000000"/>
                </a:solidFill>
              </a:rPr>
              <a:t>2</a:t>
            </a:r>
            <a:endParaRPr lang="he-IL" altLang="he-IL" sz="1800">
              <a:solidFill>
                <a:srgbClr val="000000"/>
              </a:solidFill>
            </a:endParaRPr>
          </a:p>
        </p:txBody>
      </p:sp>
      <p:sp>
        <p:nvSpPr>
          <p:cNvPr id="12" name="TextBox 37">
            <a:extLst>
              <a:ext uri="{FF2B5EF4-FFF2-40B4-BE49-F238E27FC236}">
                <a16:creationId xmlns:a16="http://schemas.microsoft.com/office/drawing/2014/main" id="{7B911B7A-4FC5-8C65-2D29-9DD4EFE008CA}"/>
              </a:ext>
            </a:extLst>
          </p:cNvPr>
          <p:cNvSpPr txBox="1">
            <a:spLocks noChangeArrowheads="1"/>
          </p:cNvSpPr>
          <p:nvPr/>
        </p:nvSpPr>
        <p:spPr bwMode="auto">
          <a:xfrm>
            <a:off x="5885877" y="4851400"/>
            <a:ext cx="541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he-IL" sz="1800">
                <a:solidFill>
                  <a:srgbClr val="000000"/>
                </a:solidFill>
              </a:rPr>
              <a:t>3</a:t>
            </a:r>
            <a:endParaRPr lang="he-IL" altLang="he-IL" sz="1800">
              <a:solidFill>
                <a:srgbClr val="000000"/>
              </a:solidFill>
            </a:endParaRPr>
          </a:p>
        </p:txBody>
      </p:sp>
      <p:sp>
        <p:nvSpPr>
          <p:cNvPr id="13" name="TextBox 38">
            <a:extLst>
              <a:ext uri="{FF2B5EF4-FFF2-40B4-BE49-F238E27FC236}">
                <a16:creationId xmlns:a16="http://schemas.microsoft.com/office/drawing/2014/main" id="{91669F65-C8AD-CCC7-9E0A-7FE40B2B71C8}"/>
              </a:ext>
            </a:extLst>
          </p:cNvPr>
          <p:cNvSpPr txBox="1">
            <a:spLocks noChangeArrowheads="1"/>
          </p:cNvSpPr>
          <p:nvPr/>
        </p:nvSpPr>
        <p:spPr bwMode="auto">
          <a:xfrm>
            <a:off x="5893815" y="5316538"/>
            <a:ext cx="54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he-IL" sz="1800">
                <a:solidFill>
                  <a:srgbClr val="000000"/>
                </a:solidFill>
              </a:rPr>
              <a:t>4</a:t>
            </a:r>
            <a:endParaRPr lang="he-IL" altLang="he-IL" sz="1800">
              <a:solidFill>
                <a:srgbClr val="000000"/>
              </a:solidFill>
            </a:endParaRPr>
          </a:p>
        </p:txBody>
      </p:sp>
      <p:sp>
        <p:nvSpPr>
          <p:cNvPr id="14" name="Right Brace 5">
            <a:extLst>
              <a:ext uri="{FF2B5EF4-FFF2-40B4-BE49-F238E27FC236}">
                <a16:creationId xmlns:a16="http://schemas.microsoft.com/office/drawing/2014/main" id="{74896C93-D362-206D-FED4-2EEDC710A76A}"/>
              </a:ext>
            </a:extLst>
          </p:cNvPr>
          <p:cNvSpPr>
            <a:spLocks/>
          </p:cNvSpPr>
          <p:nvPr/>
        </p:nvSpPr>
        <p:spPr bwMode="auto">
          <a:xfrm>
            <a:off x="6766940" y="2303463"/>
            <a:ext cx="660400" cy="3382962"/>
          </a:xfrm>
          <a:prstGeom prst="rightBrace">
            <a:avLst>
              <a:gd name="adj1" fmla="val 8324"/>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he-IL" altLang="he-IL" sz="1800">
              <a:solidFill>
                <a:srgbClr val="000000"/>
              </a:solidFill>
            </a:endParaRPr>
          </a:p>
        </p:txBody>
      </p:sp>
      <p:sp>
        <p:nvSpPr>
          <p:cNvPr id="15" name="TextBox 14">
            <a:extLst>
              <a:ext uri="{FF2B5EF4-FFF2-40B4-BE49-F238E27FC236}">
                <a16:creationId xmlns:a16="http://schemas.microsoft.com/office/drawing/2014/main" id="{BB854D84-19F1-7C1E-66AB-112FF2D7A465}"/>
              </a:ext>
            </a:extLst>
          </p:cNvPr>
          <p:cNvSpPr txBox="1">
            <a:spLocks noRot="1" noChangeAspect="1" noMove="1" noResize="1" noEditPoints="1" noAdjustHandles="1" noChangeArrowheads="1" noChangeShapeType="1" noTextEdit="1"/>
          </p:cNvSpPr>
          <p:nvPr/>
        </p:nvSpPr>
        <p:spPr>
          <a:xfrm>
            <a:off x="7467598" y="3727906"/>
            <a:ext cx="745068" cy="430887"/>
          </a:xfrm>
          <a:prstGeom prst="rect">
            <a:avLst/>
          </a:prstGeom>
          <a:blipFill>
            <a:blip r:embed="rId2"/>
            <a:stretch>
              <a:fillRect/>
            </a:stretch>
          </a:blipFill>
        </p:spPr>
        <p:txBody>
          <a:bodyPr/>
          <a:lstStyle/>
          <a:p>
            <a:pPr>
              <a:defRPr/>
            </a:pPr>
            <a:r>
              <a:rPr lang="he-IL">
                <a:noFill/>
              </a:rPr>
              <a:t> </a:t>
            </a:r>
          </a:p>
        </p:txBody>
      </p:sp>
      <p:sp>
        <p:nvSpPr>
          <p:cNvPr id="16" name="Freeform 10">
            <a:extLst>
              <a:ext uri="{FF2B5EF4-FFF2-40B4-BE49-F238E27FC236}">
                <a16:creationId xmlns:a16="http://schemas.microsoft.com/office/drawing/2014/main" id="{98F44B2C-4459-FE13-F1DD-F4D6C70AAF27}"/>
              </a:ext>
            </a:extLst>
          </p:cNvPr>
          <p:cNvSpPr>
            <a:spLocks/>
          </p:cNvSpPr>
          <p:nvPr/>
        </p:nvSpPr>
        <p:spPr bwMode="auto">
          <a:xfrm>
            <a:off x="3396677" y="2065338"/>
            <a:ext cx="1143000" cy="855662"/>
          </a:xfrm>
          <a:custGeom>
            <a:avLst/>
            <a:gdLst>
              <a:gd name="T0" fmla="*/ 982166 w 1143238"/>
              <a:gd name="T1" fmla="*/ 0 h 855133"/>
              <a:gd name="T2" fmla="*/ 889053 w 1143238"/>
              <a:gd name="T3" fmla="*/ 67775 h 855133"/>
              <a:gd name="T4" fmla="*/ 863658 w 1143238"/>
              <a:gd name="T5" fmla="*/ 76247 h 855133"/>
              <a:gd name="T6" fmla="*/ 846729 w 1143238"/>
              <a:gd name="T7" fmla="*/ 101663 h 855133"/>
              <a:gd name="T8" fmla="*/ 821334 w 1143238"/>
              <a:gd name="T9" fmla="*/ 110134 h 855133"/>
              <a:gd name="T10" fmla="*/ 762079 w 1143238"/>
              <a:gd name="T11" fmla="*/ 127079 h 855133"/>
              <a:gd name="T12" fmla="*/ 685895 w 1143238"/>
              <a:gd name="T13" fmla="*/ 160966 h 855133"/>
              <a:gd name="T14" fmla="*/ 660500 w 1143238"/>
              <a:gd name="T15" fmla="*/ 169438 h 855133"/>
              <a:gd name="T16" fmla="*/ 635106 w 1143238"/>
              <a:gd name="T17" fmla="*/ 177910 h 855133"/>
              <a:gd name="T18" fmla="*/ 541992 w 1143238"/>
              <a:gd name="T19" fmla="*/ 194853 h 855133"/>
              <a:gd name="T20" fmla="*/ 448878 w 1143238"/>
              <a:gd name="T21" fmla="*/ 228741 h 855133"/>
              <a:gd name="T22" fmla="*/ 389624 w 1143238"/>
              <a:gd name="T23" fmla="*/ 245685 h 855133"/>
              <a:gd name="T24" fmla="*/ 364229 w 1143238"/>
              <a:gd name="T25" fmla="*/ 254157 h 855133"/>
              <a:gd name="T26" fmla="*/ 304974 w 1143238"/>
              <a:gd name="T27" fmla="*/ 262628 h 855133"/>
              <a:gd name="T28" fmla="*/ 262650 w 1143238"/>
              <a:gd name="T29" fmla="*/ 271101 h 855133"/>
              <a:gd name="T30" fmla="*/ 228790 w 1143238"/>
              <a:gd name="T31" fmla="*/ 279573 h 855133"/>
              <a:gd name="T32" fmla="*/ 203396 w 1143238"/>
              <a:gd name="T33" fmla="*/ 288044 h 855133"/>
              <a:gd name="T34" fmla="*/ 152606 w 1143238"/>
              <a:gd name="T35" fmla="*/ 296516 h 855133"/>
              <a:gd name="T36" fmla="*/ 118746 w 1143238"/>
              <a:gd name="T37" fmla="*/ 313460 h 855133"/>
              <a:gd name="T38" fmla="*/ 76422 w 1143238"/>
              <a:gd name="T39" fmla="*/ 338876 h 855133"/>
              <a:gd name="T40" fmla="*/ 25633 w 1143238"/>
              <a:gd name="T41" fmla="*/ 381236 h 855133"/>
              <a:gd name="T42" fmla="*/ 8703 w 1143238"/>
              <a:gd name="T43" fmla="*/ 406651 h 855133"/>
              <a:gd name="T44" fmla="*/ 238 w 1143238"/>
              <a:gd name="T45" fmla="*/ 440538 h 855133"/>
              <a:gd name="T46" fmla="*/ 17167 w 1143238"/>
              <a:gd name="T47" fmla="*/ 465954 h 855133"/>
              <a:gd name="T48" fmla="*/ 59493 w 1143238"/>
              <a:gd name="T49" fmla="*/ 499842 h 855133"/>
              <a:gd name="T50" fmla="*/ 84887 w 1143238"/>
              <a:gd name="T51" fmla="*/ 508314 h 855133"/>
              <a:gd name="T52" fmla="*/ 110282 w 1143238"/>
              <a:gd name="T53" fmla="*/ 525258 h 855133"/>
              <a:gd name="T54" fmla="*/ 237256 w 1143238"/>
              <a:gd name="T55" fmla="*/ 533730 h 855133"/>
              <a:gd name="T56" fmla="*/ 304974 w 1143238"/>
              <a:gd name="T57" fmla="*/ 542201 h 855133"/>
              <a:gd name="T58" fmla="*/ 355764 w 1143238"/>
              <a:gd name="T59" fmla="*/ 559146 h 855133"/>
              <a:gd name="T60" fmla="*/ 398088 w 1143238"/>
              <a:gd name="T61" fmla="*/ 567617 h 855133"/>
              <a:gd name="T62" fmla="*/ 448878 w 1143238"/>
              <a:gd name="T63" fmla="*/ 584561 h 855133"/>
              <a:gd name="T64" fmla="*/ 465808 w 1143238"/>
              <a:gd name="T65" fmla="*/ 601505 h 855133"/>
              <a:gd name="T66" fmla="*/ 491203 w 1143238"/>
              <a:gd name="T67" fmla="*/ 609977 h 855133"/>
              <a:gd name="T68" fmla="*/ 550456 w 1143238"/>
              <a:gd name="T69" fmla="*/ 626921 h 855133"/>
              <a:gd name="T70" fmla="*/ 575851 w 1143238"/>
              <a:gd name="T71" fmla="*/ 643864 h 855133"/>
              <a:gd name="T72" fmla="*/ 609711 w 1143238"/>
              <a:gd name="T73" fmla="*/ 652336 h 855133"/>
              <a:gd name="T74" fmla="*/ 635106 w 1143238"/>
              <a:gd name="T75" fmla="*/ 660809 h 855133"/>
              <a:gd name="T76" fmla="*/ 668966 w 1143238"/>
              <a:gd name="T77" fmla="*/ 669280 h 855133"/>
              <a:gd name="T78" fmla="*/ 694360 w 1143238"/>
              <a:gd name="T79" fmla="*/ 677752 h 855133"/>
              <a:gd name="T80" fmla="*/ 762079 w 1143238"/>
              <a:gd name="T81" fmla="*/ 694695 h 855133"/>
              <a:gd name="T82" fmla="*/ 787474 w 1143238"/>
              <a:gd name="T83" fmla="*/ 711640 h 855133"/>
              <a:gd name="T84" fmla="*/ 829798 w 1143238"/>
              <a:gd name="T85" fmla="*/ 720111 h 855133"/>
              <a:gd name="T86" fmla="*/ 855193 w 1143238"/>
              <a:gd name="T87" fmla="*/ 728583 h 855133"/>
              <a:gd name="T88" fmla="*/ 872123 w 1143238"/>
              <a:gd name="T89" fmla="*/ 745527 h 855133"/>
              <a:gd name="T90" fmla="*/ 905982 w 1143238"/>
              <a:gd name="T91" fmla="*/ 753999 h 855133"/>
              <a:gd name="T92" fmla="*/ 956772 w 1143238"/>
              <a:gd name="T93" fmla="*/ 770943 h 855133"/>
              <a:gd name="T94" fmla="*/ 982166 w 1143238"/>
              <a:gd name="T95" fmla="*/ 779415 h 855133"/>
              <a:gd name="T96" fmla="*/ 1041421 w 1143238"/>
              <a:gd name="T97" fmla="*/ 804831 h 855133"/>
              <a:gd name="T98" fmla="*/ 1066816 w 1143238"/>
              <a:gd name="T99" fmla="*/ 813303 h 855133"/>
              <a:gd name="T100" fmla="*/ 1143000 w 1143238"/>
              <a:gd name="T101" fmla="*/ 855662 h 8551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43238" h="855133">
                <a:moveTo>
                  <a:pt x="982371" y="0"/>
                </a:moveTo>
                <a:cubicBezTo>
                  <a:pt x="965903" y="13174"/>
                  <a:pt x="908047" y="61463"/>
                  <a:pt x="889238" y="67733"/>
                </a:cubicBezTo>
                <a:lnTo>
                  <a:pt x="863838" y="76200"/>
                </a:lnTo>
                <a:cubicBezTo>
                  <a:pt x="858194" y="84667"/>
                  <a:pt x="854851" y="95243"/>
                  <a:pt x="846905" y="101600"/>
                </a:cubicBezTo>
                <a:cubicBezTo>
                  <a:pt x="839936" y="107175"/>
                  <a:pt x="830086" y="107614"/>
                  <a:pt x="821505" y="110066"/>
                </a:cubicBezTo>
                <a:cubicBezTo>
                  <a:pt x="808845" y="113683"/>
                  <a:pt x="775772" y="120233"/>
                  <a:pt x="762238" y="127000"/>
                </a:cubicBezTo>
                <a:cubicBezTo>
                  <a:pt x="681737" y="167251"/>
                  <a:pt x="817094" y="117181"/>
                  <a:pt x="686038" y="160866"/>
                </a:cubicBezTo>
                <a:lnTo>
                  <a:pt x="660638" y="169333"/>
                </a:lnTo>
                <a:cubicBezTo>
                  <a:pt x="652171" y="172155"/>
                  <a:pt x="644073" y="176538"/>
                  <a:pt x="635238" y="177800"/>
                </a:cubicBezTo>
                <a:cubicBezTo>
                  <a:pt x="593487" y="183764"/>
                  <a:pt x="578401" y="183844"/>
                  <a:pt x="542105" y="194733"/>
                </a:cubicBezTo>
                <a:cubicBezTo>
                  <a:pt x="403715" y="236250"/>
                  <a:pt x="570182" y="188196"/>
                  <a:pt x="448971" y="228600"/>
                </a:cubicBezTo>
                <a:cubicBezTo>
                  <a:pt x="429480" y="235097"/>
                  <a:pt x="409384" y="239629"/>
                  <a:pt x="389705" y="245533"/>
                </a:cubicBezTo>
                <a:cubicBezTo>
                  <a:pt x="381157" y="248098"/>
                  <a:pt x="373056" y="252250"/>
                  <a:pt x="364305" y="254000"/>
                </a:cubicBezTo>
                <a:cubicBezTo>
                  <a:pt x="344736" y="257914"/>
                  <a:pt x="324723" y="259185"/>
                  <a:pt x="305038" y="262466"/>
                </a:cubicBezTo>
                <a:cubicBezTo>
                  <a:pt x="290843" y="264832"/>
                  <a:pt x="276753" y="267811"/>
                  <a:pt x="262705" y="270933"/>
                </a:cubicBezTo>
                <a:cubicBezTo>
                  <a:pt x="251346" y="273457"/>
                  <a:pt x="240027" y="276203"/>
                  <a:pt x="228838" y="279400"/>
                </a:cubicBezTo>
                <a:cubicBezTo>
                  <a:pt x="220257" y="281852"/>
                  <a:pt x="212150" y="285930"/>
                  <a:pt x="203438" y="287866"/>
                </a:cubicBezTo>
                <a:cubicBezTo>
                  <a:pt x="186680" y="291590"/>
                  <a:pt x="169571" y="293511"/>
                  <a:pt x="152638" y="296333"/>
                </a:cubicBezTo>
                <a:cubicBezTo>
                  <a:pt x="141349" y="301977"/>
                  <a:pt x="129273" y="306265"/>
                  <a:pt x="118771" y="313266"/>
                </a:cubicBezTo>
                <a:cubicBezTo>
                  <a:pt x="72283" y="344258"/>
                  <a:pt x="135399" y="319014"/>
                  <a:pt x="76438" y="338666"/>
                </a:cubicBezTo>
                <a:cubicBezTo>
                  <a:pt x="51464" y="355316"/>
                  <a:pt x="46009" y="356554"/>
                  <a:pt x="25638" y="381000"/>
                </a:cubicBezTo>
                <a:cubicBezTo>
                  <a:pt x="19124" y="388817"/>
                  <a:pt x="14349" y="397933"/>
                  <a:pt x="8705" y="406400"/>
                </a:cubicBezTo>
                <a:cubicBezTo>
                  <a:pt x="5883" y="417689"/>
                  <a:pt x="-1407" y="428747"/>
                  <a:pt x="238" y="440266"/>
                </a:cubicBezTo>
                <a:cubicBezTo>
                  <a:pt x="1677" y="450339"/>
                  <a:pt x="10814" y="457720"/>
                  <a:pt x="17171" y="465666"/>
                </a:cubicBezTo>
                <a:cubicBezTo>
                  <a:pt x="27671" y="478792"/>
                  <a:pt x="44835" y="492198"/>
                  <a:pt x="59505" y="499533"/>
                </a:cubicBezTo>
                <a:cubicBezTo>
                  <a:pt x="67487" y="503524"/>
                  <a:pt x="76923" y="504009"/>
                  <a:pt x="84905" y="508000"/>
                </a:cubicBezTo>
                <a:cubicBezTo>
                  <a:pt x="94006" y="512551"/>
                  <a:pt x="100268" y="523260"/>
                  <a:pt x="110305" y="524933"/>
                </a:cubicBezTo>
                <a:cubicBezTo>
                  <a:pt x="152155" y="531908"/>
                  <a:pt x="195037" y="529725"/>
                  <a:pt x="237305" y="533400"/>
                </a:cubicBezTo>
                <a:cubicBezTo>
                  <a:pt x="259973" y="535371"/>
                  <a:pt x="282460" y="539044"/>
                  <a:pt x="305038" y="541866"/>
                </a:cubicBezTo>
                <a:cubicBezTo>
                  <a:pt x="321971" y="547511"/>
                  <a:pt x="338335" y="555300"/>
                  <a:pt x="355838" y="558800"/>
                </a:cubicBezTo>
                <a:cubicBezTo>
                  <a:pt x="369949" y="561622"/>
                  <a:pt x="384288" y="563480"/>
                  <a:pt x="398171" y="567266"/>
                </a:cubicBezTo>
                <a:cubicBezTo>
                  <a:pt x="415391" y="571962"/>
                  <a:pt x="448971" y="584200"/>
                  <a:pt x="448971" y="584200"/>
                </a:cubicBezTo>
                <a:cubicBezTo>
                  <a:pt x="454616" y="589844"/>
                  <a:pt x="459060" y="597026"/>
                  <a:pt x="465905" y="601133"/>
                </a:cubicBezTo>
                <a:cubicBezTo>
                  <a:pt x="473558" y="605725"/>
                  <a:pt x="482724" y="607148"/>
                  <a:pt x="491305" y="609600"/>
                </a:cubicBezTo>
                <a:cubicBezTo>
                  <a:pt x="503971" y="613219"/>
                  <a:pt x="537033" y="619764"/>
                  <a:pt x="550571" y="626533"/>
                </a:cubicBezTo>
                <a:cubicBezTo>
                  <a:pt x="559672" y="631084"/>
                  <a:pt x="566618" y="639458"/>
                  <a:pt x="575971" y="643466"/>
                </a:cubicBezTo>
                <a:cubicBezTo>
                  <a:pt x="586667" y="648050"/>
                  <a:pt x="598649" y="648736"/>
                  <a:pt x="609838" y="651933"/>
                </a:cubicBezTo>
                <a:cubicBezTo>
                  <a:pt x="618419" y="654385"/>
                  <a:pt x="626657" y="657948"/>
                  <a:pt x="635238" y="660400"/>
                </a:cubicBezTo>
                <a:cubicBezTo>
                  <a:pt x="646427" y="663597"/>
                  <a:pt x="657916" y="665669"/>
                  <a:pt x="669105" y="668866"/>
                </a:cubicBezTo>
                <a:cubicBezTo>
                  <a:pt x="677686" y="671318"/>
                  <a:pt x="685895" y="674985"/>
                  <a:pt x="694505" y="677333"/>
                </a:cubicBezTo>
                <a:cubicBezTo>
                  <a:pt x="716957" y="683456"/>
                  <a:pt x="762238" y="694266"/>
                  <a:pt x="762238" y="694266"/>
                </a:cubicBezTo>
                <a:cubicBezTo>
                  <a:pt x="770705" y="699911"/>
                  <a:pt x="778110" y="707627"/>
                  <a:pt x="787638" y="711200"/>
                </a:cubicBezTo>
                <a:cubicBezTo>
                  <a:pt x="801112" y="716253"/>
                  <a:pt x="816010" y="716176"/>
                  <a:pt x="829971" y="719666"/>
                </a:cubicBezTo>
                <a:cubicBezTo>
                  <a:pt x="838629" y="721831"/>
                  <a:pt x="846904" y="725311"/>
                  <a:pt x="855371" y="728133"/>
                </a:cubicBezTo>
                <a:cubicBezTo>
                  <a:pt x="861016" y="733777"/>
                  <a:pt x="865165" y="741496"/>
                  <a:pt x="872305" y="745066"/>
                </a:cubicBezTo>
                <a:cubicBezTo>
                  <a:pt x="882713" y="750270"/>
                  <a:pt x="895026" y="750189"/>
                  <a:pt x="906171" y="753533"/>
                </a:cubicBezTo>
                <a:cubicBezTo>
                  <a:pt x="923267" y="758662"/>
                  <a:pt x="940038" y="764822"/>
                  <a:pt x="956971" y="770466"/>
                </a:cubicBezTo>
                <a:lnTo>
                  <a:pt x="982371" y="778933"/>
                </a:lnTo>
                <a:cubicBezTo>
                  <a:pt x="1011336" y="807896"/>
                  <a:pt x="988133" y="790956"/>
                  <a:pt x="1041638" y="804333"/>
                </a:cubicBezTo>
                <a:cubicBezTo>
                  <a:pt x="1050296" y="806498"/>
                  <a:pt x="1058913" y="809107"/>
                  <a:pt x="1067038" y="812800"/>
                </a:cubicBezTo>
                <a:cubicBezTo>
                  <a:pt x="1132400" y="842510"/>
                  <a:pt x="1117861" y="829756"/>
                  <a:pt x="1143238" y="855133"/>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L"/>
          </a:p>
        </p:txBody>
      </p:sp>
      <p:sp>
        <p:nvSpPr>
          <p:cNvPr id="17" name="Freeform 45">
            <a:extLst>
              <a:ext uri="{FF2B5EF4-FFF2-40B4-BE49-F238E27FC236}">
                <a16:creationId xmlns:a16="http://schemas.microsoft.com/office/drawing/2014/main" id="{D6A4638A-3F29-7026-FB3D-3DDD542CCDDA}"/>
              </a:ext>
            </a:extLst>
          </p:cNvPr>
          <p:cNvSpPr>
            <a:spLocks/>
          </p:cNvSpPr>
          <p:nvPr/>
        </p:nvSpPr>
        <p:spPr bwMode="auto">
          <a:xfrm>
            <a:off x="3480815" y="2932113"/>
            <a:ext cx="1143000" cy="855662"/>
          </a:xfrm>
          <a:custGeom>
            <a:avLst/>
            <a:gdLst>
              <a:gd name="T0" fmla="*/ 982166 w 1143238"/>
              <a:gd name="T1" fmla="*/ 0 h 855133"/>
              <a:gd name="T2" fmla="*/ 889053 w 1143238"/>
              <a:gd name="T3" fmla="*/ 67775 h 855133"/>
              <a:gd name="T4" fmla="*/ 863658 w 1143238"/>
              <a:gd name="T5" fmla="*/ 76247 h 855133"/>
              <a:gd name="T6" fmla="*/ 846729 w 1143238"/>
              <a:gd name="T7" fmla="*/ 101663 h 855133"/>
              <a:gd name="T8" fmla="*/ 821334 w 1143238"/>
              <a:gd name="T9" fmla="*/ 110134 h 855133"/>
              <a:gd name="T10" fmla="*/ 762079 w 1143238"/>
              <a:gd name="T11" fmla="*/ 127079 h 855133"/>
              <a:gd name="T12" fmla="*/ 685895 w 1143238"/>
              <a:gd name="T13" fmla="*/ 160966 h 855133"/>
              <a:gd name="T14" fmla="*/ 660500 w 1143238"/>
              <a:gd name="T15" fmla="*/ 169438 h 855133"/>
              <a:gd name="T16" fmla="*/ 635106 w 1143238"/>
              <a:gd name="T17" fmla="*/ 177910 h 855133"/>
              <a:gd name="T18" fmla="*/ 541992 w 1143238"/>
              <a:gd name="T19" fmla="*/ 194853 h 855133"/>
              <a:gd name="T20" fmla="*/ 448878 w 1143238"/>
              <a:gd name="T21" fmla="*/ 228741 h 855133"/>
              <a:gd name="T22" fmla="*/ 389624 w 1143238"/>
              <a:gd name="T23" fmla="*/ 245685 h 855133"/>
              <a:gd name="T24" fmla="*/ 364229 w 1143238"/>
              <a:gd name="T25" fmla="*/ 254157 h 855133"/>
              <a:gd name="T26" fmla="*/ 304974 w 1143238"/>
              <a:gd name="T27" fmla="*/ 262628 h 855133"/>
              <a:gd name="T28" fmla="*/ 262650 w 1143238"/>
              <a:gd name="T29" fmla="*/ 271101 h 855133"/>
              <a:gd name="T30" fmla="*/ 228790 w 1143238"/>
              <a:gd name="T31" fmla="*/ 279573 h 855133"/>
              <a:gd name="T32" fmla="*/ 203396 w 1143238"/>
              <a:gd name="T33" fmla="*/ 288044 h 855133"/>
              <a:gd name="T34" fmla="*/ 152606 w 1143238"/>
              <a:gd name="T35" fmla="*/ 296516 h 855133"/>
              <a:gd name="T36" fmla="*/ 118746 w 1143238"/>
              <a:gd name="T37" fmla="*/ 313460 h 855133"/>
              <a:gd name="T38" fmla="*/ 76422 w 1143238"/>
              <a:gd name="T39" fmla="*/ 338876 h 855133"/>
              <a:gd name="T40" fmla="*/ 25633 w 1143238"/>
              <a:gd name="T41" fmla="*/ 381236 h 855133"/>
              <a:gd name="T42" fmla="*/ 8703 w 1143238"/>
              <a:gd name="T43" fmla="*/ 406651 h 855133"/>
              <a:gd name="T44" fmla="*/ 238 w 1143238"/>
              <a:gd name="T45" fmla="*/ 440538 h 855133"/>
              <a:gd name="T46" fmla="*/ 17167 w 1143238"/>
              <a:gd name="T47" fmla="*/ 465954 h 855133"/>
              <a:gd name="T48" fmla="*/ 59493 w 1143238"/>
              <a:gd name="T49" fmla="*/ 499842 h 855133"/>
              <a:gd name="T50" fmla="*/ 84887 w 1143238"/>
              <a:gd name="T51" fmla="*/ 508314 h 855133"/>
              <a:gd name="T52" fmla="*/ 110282 w 1143238"/>
              <a:gd name="T53" fmla="*/ 525258 h 855133"/>
              <a:gd name="T54" fmla="*/ 237256 w 1143238"/>
              <a:gd name="T55" fmla="*/ 533730 h 855133"/>
              <a:gd name="T56" fmla="*/ 304974 w 1143238"/>
              <a:gd name="T57" fmla="*/ 542201 h 855133"/>
              <a:gd name="T58" fmla="*/ 355764 w 1143238"/>
              <a:gd name="T59" fmla="*/ 559146 h 855133"/>
              <a:gd name="T60" fmla="*/ 398088 w 1143238"/>
              <a:gd name="T61" fmla="*/ 567617 h 855133"/>
              <a:gd name="T62" fmla="*/ 448878 w 1143238"/>
              <a:gd name="T63" fmla="*/ 584561 h 855133"/>
              <a:gd name="T64" fmla="*/ 465808 w 1143238"/>
              <a:gd name="T65" fmla="*/ 601505 h 855133"/>
              <a:gd name="T66" fmla="*/ 491203 w 1143238"/>
              <a:gd name="T67" fmla="*/ 609977 h 855133"/>
              <a:gd name="T68" fmla="*/ 550456 w 1143238"/>
              <a:gd name="T69" fmla="*/ 626921 h 855133"/>
              <a:gd name="T70" fmla="*/ 575851 w 1143238"/>
              <a:gd name="T71" fmla="*/ 643864 h 855133"/>
              <a:gd name="T72" fmla="*/ 609711 w 1143238"/>
              <a:gd name="T73" fmla="*/ 652336 h 855133"/>
              <a:gd name="T74" fmla="*/ 635106 w 1143238"/>
              <a:gd name="T75" fmla="*/ 660809 h 855133"/>
              <a:gd name="T76" fmla="*/ 668966 w 1143238"/>
              <a:gd name="T77" fmla="*/ 669280 h 855133"/>
              <a:gd name="T78" fmla="*/ 694360 w 1143238"/>
              <a:gd name="T79" fmla="*/ 677752 h 855133"/>
              <a:gd name="T80" fmla="*/ 762079 w 1143238"/>
              <a:gd name="T81" fmla="*/ 694695 h 855133"/>
              <a:gd name="T82" fmla="*/ 787474 w 1143238"/>
              <a:gd name="T83" fmla="*/ 711640 h 855133"/>
              <a:gd name="T84" fmla="*/ 829798 w 1143238"/>
              <a:gd name="T85" fmla="*/ 720111 h 855133"/>
              <a:gd name="T86" fmla="*/ 855193 w 1143238"/>
              <a:gd name="T87" fmla="*/ 728583 h 855133"/>
              <a:gd name="T88" fmla="*/ 872123 w 1143238"/>
              <a:gd name="T89" fmla="*/ 745527 h 855133"/>
              <a:gd name="T90" fmla="*/ 905982 w 1143238"/>
              <a:gd name="T91" fmla="*/ 753999 h 855133"/>
              <a:gd name="T92" fmla="*/ 956772 w 1143238"/>
              <a:gd name="T93" fmla="*/ 770943 h 855133"/>
              <a:gd name="T94" fmla="*/ 982166 w 1143238"/>
              <a:gd name="T95" fmla="*/ 779415 h 855133"/>
              <a:gd name="T96" fmla="*/ 1041421 w 1143238"/>
              <a:gd name="T97" fmla="*/ 804831 h 855133"/>
              <a:gd name="T98" fmla="*/ 1066816 w 1143238"/>
              <a:gd name="T99" fmla="*/ 813303 h 855133"/>
              <a:gd name="T100" fmla="*/ 1143000 w 1143238"/>
              <a:gd name="T101" fmla="*/ 855662 h 8551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43238" h="855133">
                <a:moveTo>
                  <a:pt x="982371" y="0"/>
                </a:moveTo>
                <a:cubicBezTo>
                  <a:pt x="965903" y="13174"/>
                  <a:pt x="908047" y="61463"/>
                  <a:pt x="889238" y="67733"/>
                </a:cubicBezTo>
                <a:lnTo>
                  <a:pt x="863838" y="76200"/>
                </a:lnTo>
                <a:cubicBezTo>
                  <a:pt x="858194" y="84667"/>
                  <a:pt x="854851" y="95243"/>
                  <a:pt x="846905" y="101600"/>
                </a:cubicBezTo>
                <a:cubicBezTo>
                  <a:pt x="839936" y="107175"/>
                  <a:pt x="830086" y="107614"/>
                  <a:pt x="821505" y="110066"/>
                </a:cubicBezTo>
                <a:cubicBezTo>
                  <a:pt x="808845" y="113683"/>
                  <a:pt x="775772" y="120233"/>
                  <a:pt x="762238" y="127000"/>
                </a:cubicBezTo>
                <a:cubicBezTo>
                  <a:pt x="681737" y="167251"/>
                  <a:pt x="817094" y="117181"/>
                  <a:pt x="686038" y="160866"/>
                </a:cubicBezTo>
                <a:lnTo>
                  <a:pt x="660638" y="169333"/>
                </a:lnTo>
                <a:cubicBezTo>
                  <a:pt x="652171" y="172155"/>
                  <a:pt x="644073" y="176538"/>
                  <a:pt x="635238" y="177800"/>
                </a:cubicBezTo>
                <a:cubicBezTo>
                  <a:pt x="593487" y="183764"/>
                  <a:pt x="578401" y="183844"/>
                  <a:pt x="542105" y="194733"/>
                </a:cubicBezTo>
                <a:cubicBezTo>
                  <a:pt x="403715" y="236250"/>
                  <a:pt x="570182" y="188196"/>
                  <a:pt x="448971" y="228600"/>
                </a:cubicBezTo>
                <a:cubicBezTo>
                  <a:pt x="429480" y="235097"/>
                  <a:pt x="409384" y="239629"/>
                  <a:pt x="389705" y="245533"/>
                </a:cubicBezTo>
                <a:cubicBezTo>
                  <a:pt x="381157" y="248098"/>
                  <a:pt x="373056" y="252250"/>
                  <a:pt x="364305" y="254000"/>
                </a:cubicBezTo>
                <a:cubicBezTo>
                  <a:pt x="344736" y="257914"/>
                  <a:pt x="324723" y="259185"/>
                  <a:pt x="305038" y="262466"/>
                </a:cubicBezTo>
                <a:cubicBezTo>
                  <a:pt x="290843" y="264832"/>
                  <a:pt x="276753" y="267811"/>
                  <a:pt x="262705" y="270933"/>
                </a:cubicBezTo>
                <a:cubicBezTo>
                  <a:pt x="251346" y="273457"/>
                  <a:pt x="240027" y="276203"/>
                  <a:pt x="228838" y="279400"/>
                </a:cubicBezTo>
                <a:cubicBezTo>
                  <a:pt x="220257" y="281852"/>
                  <a:pt x="212150" y="285930"/>
                  <a:pt x="203438" y="287866"/>
                </a:cubicBezTo>
                <a:cubicBezTo>
                  <a:pt x="186680" y="291590"/>
                  <a:pt x="169571" y="293511"/>
                  <a:pt x="152638" y="296333"/>
                </a:cubicBezTo>
                <a:cubicBezTo>
                  <a:pt x="141349" y="301977"/>
                  <a:pt x="129273" y="306265"/>
                  <a:pt x="118771" y="313266"/>
                </a:cubicBezTo>
                <a:cubicBezTo>
                  <a:pt x="72283" y="344258"/>
                  <a:pt x="135399" y="319014"/>
                  <a:pt x="76438" y="338666"/>
                </a:cubicBezTo>
                <a:cubicBezTo>
                  <a:pt x="51464" y="355316"/>
                  <a:pt x="46009" y="356554"/>
                  <a:pt x="25638" y="381000"/>
                </a:cubicBezTo>
                <a:cubicBezTo>
                  <a:pt x="19124" y="388817"/>
                  <a:pt x="14349" y="397933"/>
                  <a:pt x="8705" y="406400"/>
                </a:cubicBezTo>
                <a:cubicBezTo>
                  <a:pt x="5883" y="417689"/>
                  <a:pt x="-1407" y="428747"/>
                  <a:pt x="238" y="440266"/>
                </a:cubicBezTo>
                <a:cubicBezTo>
                  <a:pt x="1677" y="450339"/>
                  <a:pt x="10814" y="457720"/>
                  <a:pt x="17171" y="465666"/>
                </a:cubicBezTo>
                <a:cubicBezTo>
                  <a:pt x="27671" y="478792"/>
                  <a:pt x="44835" y="492198"/>
                  <a:pt x="59505" y="499533"/>
                </a:cubicBezTo>
                <a:cubicBezTo>
                  <a:pt x="67487" y="503524"/>
                  <a:pt x="76923" y="504009"/>
                  <a:pt x="84905" y="508000"/>
                </a:cubicBezTo>
                <a:cubicBezTo>
                  <a:pt x="94006" y="512551"/>
                  <a:pt x="100268" y="523260"/>
                  <a:pt x="110305" y="524933"/>
                </a:cubicBezTo>
                <a:cubicBezTo>
                  <a:pt x="152155" y="531908"/>
                  <a:pt x="195037" y="529725"/>
                  <a:pt x="237305" y="533400"/>
                </a:cubicBezTo>
                <a:cubicBezTo>
                  <a:pt x="259973" y="535371"/>
                  <a:pt x="282460" y="539044"/>
                  <a:pt x="305038" y="541866"/>
                </a:cubicBezTo>
                <a:cubicBezTo>
                  <a:pt x="321971" y="547511"/>
                  <a:pt x="338335" y="555300"/>
                  <a:pt x="355838" y="558800"/>
                </a:cubicBezTo>
                <a:cubicBezTo>
                  <a:pt x="369949" y="561622"/>
                  <a:pt x="384288" y="563480"/>
                  <a:pt x="398171" y="567266"/>
                </a:cubicBezTo>
                <a:cubicBezTo>
                  <a:pt x="415391" y="571962"/>
                  <a:pt x="448971" y="584200"/>
                  <a:pt x="448971" y="584200"/>
                </a:cubicBezTo>
                <a:cubicBezTo>
                  <a:pt x="454616" y="589844"/>
                  <a:pt x="459060" y="597026"/>
                  <a:pt x="465905" y="601133"/>
                </a:cubicBezTo>
                <a:cubicBezTo>
                  <a:pt x="473558" y="605725"/>
                  <a:pt x="482724" y="607148"/>
                  <a:pt x="491305" y="609600"/>
                </a:cubicBezTo>
                <a:cubicBezTo>
                  <a:pt x="503971" y="613219"/>
                  <a:pt x="537033" y="619764"/>
                  <a:pt x="550571" y="626533"/>
                </a:cubicBezTo>
                <a:cubicBezTo>
                  <a:pt x="559672" y="631084"/>
                  <a:pt x="566618" y="639458"/>
                  <a:pt x="575971" y="643466"/>
                </a:cubicBezTo>
                <a:cubicBezTo>
                  <a:pt x="586667" y="648050"/>
                  <a:pt x="598649" y="648736"/>
                  <a:pt x="609838" y="651933"/>
                </a:cubicBezTo>
                <a:cubicBezTo>
                  <a:pt x="618419" y="654385"/>
                  <a:pt x="626657" y="657948"/>
                  <a:pt x="635238" y="660400"/>
                </a:cubicBezTo>
                <a:cubicBezTo>
                  <a:pt x="646427" y="663597"/>
                  <a:pt x="657916" y="665669"/>
                  <a:pt x="669105" y="668866"/>
                </a:cubicBezTo>
                <a:cubicBezTo>
                  <a:pt x="677686" y="671318"/>
                  <a:pt x="685895" y="674985"/>
                  <a:pt x="694505" y="677333"/>
                </a:cubicBezTo>
                <a:cubicBezTo>
                  <a:pt x="716957" y="683456"/>
                  <a:pt x="762238" y="694266"/>
                  <a:pt x="762238" y="694266"/>
                </a:cubicBezTo>
                <a:cubicBezTo>
                  <a:pt x="770705" y="699911"/>
                  <a:pt x="778110" y="707627"/>
                  <a:pt x="787638" y="711200"/>
                </a:cubicBezTo>
                <a:cubicBezTo>
                  <a:pt x="801112" y="716253"/>
                  <a:pt x="816010" y="716176"/>
                  <a:pt x="829971" y="719666"/>
                </a:cubicBezTo>
                <a:cubicBezTo>
                  <a:pt x="838629" y="721831"/>
                  <a:pt x="846904" y="725311"/>
                  <a:pt x="855371" y="728133"/>
                </a:cubicBezTo>
                <a:cubicBezTo>
                  <a:pt x="861016" y="733777"/>
                  <a:pt x="865165" y="741496"/>
                  <a:pt x="872305" y="745066"/>
                </a:cubicBezTo>
                <a:cubicBezTo>
                  <a:pt x="882713" y="750270"/>
                  <a:pt x="895026" y="750189"/>
                  <a:pt x="906171" y="753533"/>
                </a:cubicBezTo>
                <a:cubicBezTo>
                  <a:pt x="923267" y="758662"/>
                  <a:pt x="940038" y="764822"/>
                  <a:pt x="956971" y="770466"/>
                </a:cubicBezTo>
                <a:lnTo>
                  <a:pt x="982371" y="778933"/>
                </a:lnTo>
                <a:cubicBezTo>
                  <a:pt x="1011336" y="807896"/>
                  <a:pt x="988133" y="790956"/>
                  <a:pt x="1041638" y="804333"/>
                </a:cubicBezTo>
                <a:cubicBezTo>
                  <a:pt x="1050296" y="806498"/>
                  <a:pt x="1058913" y="809107"/>
                  <a:pt x="1067038" y="812800"/>
                </a:cubicBezTo>
                <a:cubicBezTo>
                  <a:pt x="1132400" y="842510"/>
                  <a:pt x="1117861" y="829756"/>
                  <a:pt x="1143238" y="855133"/>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L"/>
          </a:p>
        </p:txBody>
      </p:sp>
      <p:sp>
        <p:nvSpPr>
          <p:cNvPr id="18" name="Freeform 46">
            <a:extLst>
              <a:ext uri="{FF2B5EF4-FFF2-40B4-BE49-F238E27FC236}">
                <a16:creationId xmlns:a16="http://schemas.microsoft.com/office/drawing/2014/main" id="{590FA218-8466-8C87-EAB4-7FDEAE964639}"/>
              </a:ext>
            </a:extLst>
          </p:cNvPr>
          <p:cNvSpPr>
            <a:spLocks/>
          </p:cNvSpPr>
          <p:nvPr/>
        </p:nvSpPr>
        <p:spPr bwMode="auto">
          <a:xfrm>
            <a:off x="3442715" y="4570413"/>
            <a:ext cx="1143000" cy="854075"/>
          </a:xfrm>
          <a:custGeom>
            <a:avLst/>
            <a:gdLst>
              <a:gd name="T0" fmla="*/ 982166 w 1143238"/>
              <a:gd name="T1" fmla="*/ 0 h 855133"/>
              <a:gd name="T2" fmla="*/ 889053 w 1143238"/>
              <a:gd name="T3" fmla="*/ 67649 h 855133"/>
              <a:gd name="T4" fmla="*/ 863658 w 1143238"/>
              <a:gd name="T5" fmla="*/ 76106 h 855133"/>
              <a:gd name="T6" fmla="*/ 846729 w 1143238"/>
              <a:gd name="T7" fmla="*/ 101474 h 855133"/>
              <a:gd name="T8" fmla="*/ 821334 w 1143238"/>
              <a:gd name="T9" fmla="*/ 109930 h 855133"/>
              <a:gd name="T10" fmla="*/ 762079 w 1143238"/>
              <a:gd name="T11" fmla="*/ 126843 h 855133"/>
              <a:gd name="T12" fmla="*/ 685895 w 1143238"/>
              <a:gd name="T13" fmla="*/ 160667 h 855133"/>
              <a:gd name="T14" fmla="*/ 660500 w 1143238"/>
              <a:gd name="T15" fmla="*/ 169123 h 855133"/>
              <a:gd name="T16" fmla="*/ 635106 w 1143238"/>
              <a:gd name="T17" fmla="*/ 177580 h 855133"/>
              <a:gd name="T18" fmla="*/ 541992 w 1143238"/>
              <a:gd name="T19" fmla="*/ 194492 h 855133"/>
              <a:gd name="T20" fmla="*/ 448878 w 1143238"/>
              <a:gd name="T21" fmla="*/ 228317 h 855133"/>
              <a:gd name="T22" fmla="*/ 389624 w 1143238"/>
              <a:gd name="T23" fmla="*/ 245229 h 855133"/>
              <a:gd name="T24" fmla="*/ 364229 w 1143238"/>
              <a:gd name="T25" fmla="*/ 253686 h 855133"/>
              <a:gd name="T26" fmla="*/ 304974 w 1143238"/>
              <a:gd name="T27" fmla="*/ 262141 h 855133"/>
              <a:gd name="T28" fmla="*/ 262650 w 1143238"/>
              <a:gd name="T29" fmla="*/ 270598 h 855133"/>
              <a:gd name="T30" fmla="*/ 228790 w 1143238"/>
              <a:gd name="T31" fmla="*/ 279054 h 855133"/>
              <a:gd name="T32" fmla="*/ 203396 w 1143238"/>
              <a:gd name="T33" fmla="*/ 287510 h 855133"/>
              <a:gd name="T34" fmla="*/ 152606 w 1143238"/>
              <a:gd name="T35" fmla="*/ 295966 h 855133"/>
              <a:gd name="T36" fmla="*/ 118746 w 1143238"/>
              <a:gd name="T37" fmla="*/ 312878 h 855133"/>
              <a:gd name="T38" fmla="*/ 76422 w 1143238"/>
              <a:gd name="T39" fmla="*/ 338247 h 855133"/>
              <a:gd name="T40" fmla="*/ 25633 w 1143238"/>
              <a:gd name="T41" fmla="*/ 380529 h 855133"/>
              <a:gd name="T42" fmla="*/ 8703 w 1143238"/>
              <a:gd name="T43" fmla="*/ 405897 h 855133"/>
              <a:gd name="T44" fmla="*/ 238 w 1143238"/>
              <a:gd name="T45" fmla="*/ 439721 h 855133"/>
              <a:gd name="T46" fmla="*/ 17167 w 1143238"/>
              <a:gd name="T47" fmla="*/ 465090 h 855133"/>
              <a:gd name="T48" fmla="*/ 59493 w 1143238"/>
              <a:gd name="T49" fmla="*/ 498915 h 855133"/>
              <a:gd name="T50" fmla="*/ 84887 w 1143238"/>
              <a:gd name="T51" fmla="*/ 507371 h 855133"/>
              <a:gd name="T52" fmla="*/ 110282 w 1143238"/>
              <a:gd name="T53" fmla="*/ 524284 h 855133"/>
              <a:gd name="T54" fmla="*/ 237256 w 1143238"/>
              <a:gd name="T55" fmla="*/ 532740 h 855133"/>
              <a:gd name="T56" fmla="*/ 304974 w 1143238"/>
              <a:gd name="T57" fmla="*/ 541196 h 855133"/>
              <a:gd name="T58" fmla="*/ 355764 w 1143238"/>
              <a:gd name="T59" fmla="*/ 558109 h 855133"/>
              <a:gd name="T60" fmla="*/ 398088 w 1143238"/>
              <a:gd name="T61" fmla="*/ 566564 h 855133"/>
              <a:gd name="T62" fmla="*/ 448878 w 1143238"/>
              <a:gd name="T63" fmla="*/ 583477 h 855133"/>
              <a:gd name="T64" fmla="*/ 465808 w 1143238"/>
              <a:gd name="T65" fmla="*/ 600389 h 855133"/>
              <a:gd name="T66" fmla="*/ 491203 w 1143238"/>
              <a:gd name="T67" fmla="*/ 608846 h 855133"/>
              <a:gd name="T68" fmla="*/ 550456 w 1143238"/>
              <a:gd name="T69" fmla="*/ 625758 h 855133"/>
              <a:gd name="T70" fmla="*/ 575851 w 1143238"/>
              <a:gd name="T71" fmla="*/ 642670 h 855133"/>
              <a:gd name="T72" fmla="*/ 609711 w 1143238"/>
              <a:gd name="T73" fmla="*/ 651126 h 855133"/>
              <a:gd name="T74" fmla="*/ 635106 w 1143238"/>
              <a:gd name="T75" fmla="*/ 659583 h 855133"/>
              <a:gd name="T76" fmla="*/ 668966 w 1143238"/>
              <a:gd name="T77" fmla="*/ 668038 h 855133"/>
              <a:gd name="T78" fmla="*/ 694360 w 1143238"/>
              <a:gd name="T79" fmla="*/ 676495 h 855133"/>
              <a:gd name="T80" fmla="*/ 762079 w 1143238"/>
              <a:gd name="T81" fmla="*/ 693407 h 855133"/>
              <a:gd name="T82" fmla="*/ 787474 w 1143238"/>
              <a:gd name="T83" fmla="*/ 710320 h 855133"/>
              <a:gd name="T84" fmla="*/ 829798 w 1143238"/>
              <a:gd name="T85" fmla="*/ 718776 h 855133"/>
              <a:gd name="T86" fmla="*/ 855193 w 1143238"/>
              <a:gd name="T87" fmla="*/ 727232 h 855133"/>
              <a:gd name="T88" fmla="*/ 872123 w 1143238"/>
              <a:gd name="T89" fmla="*/ 744144 h 855133"/>
              <a:gd name="T90" fmla="*/ 905982 w 1143238"/>
              <a:gd name="T91" fmla="*/ 752601 h 855133"/>
              <a:gd name="T92" fmla="*/ 956772 w 1143238"/>
              <a:gd name="T93" fmla="*/ 769513 h 855133"/>
              <a:gd name="T94" fmla="*/ 982166 w 1143238"/>
              <a:gd name="T95" fmla="*/ 777969 h 855133"/>
              <a:gd name="T96" fmla="*/ 1041421 w 1143238"/>
              <a:gd name="T97" fmla="*/ 803338 h 855133"/>
              <a:gd name="T98" fmla="*/ 1066816 w 1143238"/>
              <a:gd name="T99" fmla="*/ 811794 h 855133"/>
              <a:gd name="T100" fmla="*/ 1143000 w 1143238"/>
              <a:gd name="T101" fmla="*/ 854075 h 8551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43238" h="855133">
                <a:moveTo>
                  <a:pt x="982371" y="0"/>
                </a:moveTo>
                <a:cubicBezTo>
                  <a:pt x="965903" y="13174"/>
                  <a:pt x="908047" y="61463"/>
                  <a:pt x="889238" y="67733"/>
                </a:cubicBezTo>
                <a:lnTo>
                  <a:pt x="863838" y="76200"/>
                </a:lnTo>
                <a:cubicBezTo>
                  <a:pt x="858194" y="84667"/>
                  <a:pt x="854851" y="95243"/>
                  <a:pt x="846905" y="101600"/>
                </a:cubicBezTo>
                <a:cubicBezTo>
                  <a:pt x="839936" y="107175"/>
                  <a:pt x="830086" y="107614"/>
                  <a:pt x="821505" y="110066"/>
                </a:cubicBezTo>
                <a:cubicBezTo>
                  <a:pt x="808845" y="113683"/>
                  <a:pt x="775772" y="120233"/>
                  <a:pt x="762238" y="127000"/>
                </a:cubicBezTo>
                <a:cubicBezTo>
                  <a:pt x="681737" y="167251"/>
                  <a:pt x="817094" y="117181"/>
                  <a:pt x="686038" y="160866"/>
                </a:cubicBezTo>
                <a:lnTo>
                  <a:pt x="660638" y="169333"/>
                </a:lnTo>
                <a:cubicBezTo>
                  <a:pt x="652171" y="172155"/>
                  <a:pt x="644073" y="176538"/>
                  <a:pt x="635238" y="177800"/>
                </a:cubicBezTo>
                <a:cubicBezTo>
                  <a:pt x="593487" y="183764"/>
                  <a:pt x="578401" y="183844"/>
                  <a:pt x="542105" y="194733"/>
                </a:cubicBezTo>
                <a:cubicBezTo>
                  <a:pt x="403715" y="236250"/>
                  <a:pt x="570182" y="188196"/>
                  <a:pt x="448971" y="228600"/>
                </a:cubicBezTo>
                <a:cubicBezTo>
                  <a:pt x="429480" y="235097"/>
                  <a:pt x="409384" y="239629"/>
                  <a:pt x="389705" y="245533"/>
                </a:cubicBezTo>
                <a:cubicBezTo>
                  <a:pt x="381157" y="248098"/>
                  <a:pt x="373056" y="252250"/>
                  <a:pt x="364305" y="254000"/>
                </a:cubicBezTo>
                <a:cubicBezTo>
                  <a:pt x="344736" y="257914"/>
                  <a:pt x="324723" y="259185"/>
                  <a:pt x="305038" y="262466"/>
                </a:cubicBezTo>
                <a:cubicBezTo>
                  <a:pt x="290843" y="264832"/>
                  <a:pt x="276753" y="267811"/>
                  <a:pt x="262705" y="270933"/>
                </a:cubicBezTo>
                <a:cubicBezTo>
                  <a:pt x="251346" y="273457"/>
                  <a:pt x="240027" y="276203"/>
                  <a:pt x="228838" y="279400"/>
                </a:cubicBezTo>
                <a:cubicBezTo>
                  <a:pt x="220257" y="281852"/>
                  <a:pt x="212150" y="285930"/>
                  <a:pt x="203438" y="287866"/>
                </a:cubicBezTo>
                <a:cubicBezTo>
                  <a:pt x="186680" y="291590"/>
                  <a:pt x="169571" y="293511"/>
                  <a:pt x="152638" y="296333"/>
                </a:cubicBezTo>
                <a:cubicBezTo>
                  <a:pt x="141349" y="301977"/>
                  <a:pt x="129273" y="306265"/>
                  <a:pt x="118771" y="313266"/>
                </a:cubicBezTo>
                <a:cubicBezTo>
                  <a:pt x="72283" y="344258"/>
                  <a:pt x="135399" y="319014"/>
                  <a:pt x="76438" y="338666"/>
                </a:cubicBezTo>
                <a:cubicBezTo>
                  <a:pt x="51464" y="355316"/>
                  <a:pt x="46009" y="356554"/>
                  <a:pt x="25638" y="381000"/>
                </a:cubicBezTo>
                <a:cubicBezTo>
                  <a:pt x="19124" y="388817"/>
                  <a:pt x="14349" y="397933"/>
                  <a:pt x="8705" y="406400"/>
                </a:cubicBezTo>
                <a:cubicBezTo>
                  <a:pt x="5883" y="417689"/>
                  <a:pt x="-1407" y="428747"/>
                  <a:pt x="238" y="440266"/>
                </a:cubicBezTo>
                <a:cubicBezTo>
                  <a:pt x="1677" y="450339"/>
                  <a:pt x="10814" y="457720"/>
                  <a:pt x="17171" y="465666"/>
                </a:cubicBezTo>
                <a:cubicBezTo>
                  <a:pt x="27671" y="478792"/>
                  <a:pt x="44835" y="492198"/>
                  <a:pt x="59505" y="499533"/>
                </a:cubicBezTo>
                <a:cubicBezTo>
                  <a:pt x="67487" y="503524"/>
                  <a:pt x="76923" y="504009"/>
                  <a:pt x="84905" y="508000"/>
                </a:cubicBezTo>
                <a:cubicBezTo>
                  <a:pt x="94006" y="512551"/>
                  <a:pt x="100268" y="523260"/>
                  <a:pt x="110305" y="524933"/>
                </a:cubicBezTo>
                <a:cubicBezTo>
                  <a:pt x="152155" y="531908"/>
                  <a:pt x="195037" y="529725"/>
                  <a:pt x="237305" y="533400"/>
                </a:cubicBezTo>
                <a:cubicBezTo>
                  <a:pt x="259973" y="535371"/>
                  <a:pt x="282460" y="539044"/>
                  <a:pt x="305038" y="541866"/>
                </a:cubicBezTo>
                <a:cubicBezTo>
                  <a:pt x="321971" y="547511"/>
                  <a:pt x="338335" y="555300"/>
                  <a:pt x="355838" y="558800"/>
                </a:cubicBezTo>
                <a:cubicBezTo>
                  <a:pt x="369949" y="561622"/>
                  <a:pt x="384288" y="563480"/>
                  <a:pt x="398171" y="567266"/>
                </a:cubicBezTo>
                <a:cubicBezTo>
                  <a:pt x="415391" y="571962"/>
                  <a:pt x="448971" y="584200"/>
                  <a:pt x="448971" y="584200"/>
                </a:cubicBezTo>
                <a:cubicBezTo>
                  <a:pt x="454616" y="589844"/>
                  <a:pt x="459060" y="597026"/>
                  <a:pt x="465905" y="601133"/>
                </a:cubicBezTo>
                <a:cubicBezTo>
                  <a:pt x="473558" y="605725"/>
                  <a:pt x="482724" y="607148"/>
                  <a:pt x="491305" y="609600"/>
                </a:cubicBezTo>
                <a:cubicBezTo>
                  <a:pt x="503971" y="613219"/>
                  <a:pt x="537033" y="619764"/>
                  <a:pt x="550571" y="626533"/>
                </a:cubicBezTo>
                <a:cubicBezTo>
                  <a:pt x="559672" y="631084"/>
                  <a:pt x="566618" y="639458"/>
                  <a:pt x="575971" y="643466"/>
                </a:cubicBezTo>
                <a:cubicBezTo>
                  <a:pt x="586667" y="648050"/>
                  <a:pt x="598649" y="648736"/>
                  <a:pt x="609838" y="651933"/>
                </a:cubicBezTo>
                <a:cubicBezTo>
                  <a:pt x="618419" y="654385"/>
                  <a:pt x="626657" y="657948"/>
                  <a:pt x="635238" y="660400"/>
                </a:cubicBezTo>
                <a:cubicBezTo>
                  <a:pt x="646427" y="663597"/>
                  <a:pt x="657916" y="665669"/>
                  <a:pt x="669105" y="668866"/>
                </a:cubicBezTo>
                <a:cubicBezTo>
                  <a:pt x="677686" y="671318"/>
                  <a:pt x="685895" y="674985"/>
                  <a:pt x="694505" y="677333"/>
                </a:cubicBezTo>
                <a:cubicBezTo>
                  <a:pt x="716957" y="683456"/>
                  <a:pt x="762238" y="694266"/>
                  <a:pt x="762238" y="694266"/>
                </a:cubicBezTo>
                <a:cubicBezTo>
                  <a:pt x="770705" y="699911"/>
                  <a:pt x="778110" y="707627"/>
                  <a:pt x="787638" y="711200"/>
                </a:cubicBezTo>
                <a:cubicBezTo>
                  <a:pt x="801112" y="716253"/>
                  <a:pt x="816010" y="716176"/>
                  <a:pt x="829971" y="719666"/>
                </a:cubicBezTo>
                <a:cubicBezTo>
                  <a:pt x="838629" y="721831"/>
                  <a:pt x="846904" y="725311"/>
                  <a:pt x="855371" y="728133"/>
                </a:cubicBezTo>
                <a:cubicBezTo>
                  <a:pt x="861016" y="733777"/>
                  <a:pt x="865165" y="741496"/>
                  <a:pt x="872305" y="745066"/>
                </a:cubicBezTo>
                <a:cubicBezTo>
                  <a:pt x="882713" y="750270"/>
                  <a:pt x="895026" y="750189"/>
                  <a:pt x="906171" y="753533"/>
                </a:cubicBezTo>
                <a:cubicBezTo>
                  <a:pt x="923267" y="758662"/>
                  <a:pt x="940038" y="764822"/>
                  <a:pt x="956971" y="770466"/>
                </a:cubicBezTo>
                <a:lnTo>
                  <a:pt x="982371" y="778933"/>
                </a:lnTo>
                <a:cubicBezTo>
                  <a:pt x="1011336" y="807896"/>
                  <a:pt x="988133" y="790956"/>
                  <a:pt x="1041638" y="804333"/>
                </a:cubicBezTo>
                <a:cubicBezTo>
                  <a:pt x="1050296" y="806498"/>
                  <a:pt x="1058913" y="809107"/>
                  <a:pt x="1067038" y="812800"/>
                </a:cubicBezTo>
                <a:cubicBezTo>
                  <a:pt x="1132400" y="842510"/>
                  <a:pt x="1117861" y="829756"/>
                  <a:pt x="1143238" y="855133"/>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L"/>
          </a:p>
        </p:txBody>
      </p:sp>
      <p:sp>
        <p:nvSpPr>
          <p:cNvPr id="19" name="Freeform 47">
            <a:extLst>
              <a:ext uri="{FF2B5EF4-FFF2-40B4-BE49-F238E27FC236}">
                <a16:creationId xmlns:a16="http://schemas.microsoft.com/office/drawing/2014/main" id="{5C6B4670-1C01-0D34-7514-ECD933F70CC4}"/>
              </a:ext>
            </a:extLst>
          </p:cNvPr>
          <p:cNvSpPr>
            <a:spLocks/>
          </p:cNvSpPr>
          <p:nvPr/>
        </p:nvSpPr>
        <p:spPr bwMode="auto">
          <a:xfrm>
            <a:off x="3509390" y="5030788"/>
            <a:ext cx="1143000" cy="855662"/>
          </a:xfrm>
          <a:custGeom>
            <a:avLst/>
            <a:gdLst>
              <a:gd name="T0" fmla="*/ 982166 w 1143238"/>
              <a:gd name="T1" fmla="*/ 0 h 855133"/>
              <a:gd name="T2" fmla="*/ 889053 w 1143238"/>
              <a:gd name="T3" fmla="*/ 67775 h 855133"/>
              <a:gd name="T4" fmla="*/ 863658 w 1143238"/>
              <a:gd name="T5" fmla="*/ 76247 h 855133"/>
              <a:gd name="T6" fmla="*/ 846729 w 1143238"/>
              <a:gd name="T7" fmla="*/ 101663 h 855133"/>
              <a:gd name="T8" fmla="*/ 821334 w 1143238"/>
              <a:gd name="T9" fmla="*/ 110134 h 855133"/>
              <a:gd name="T10" fmla="*/ 762079 w 1143238"/>
              <a:gd name="T11" fmla="*/ 127079 h 855133"/>
              <a:gd name="T12" fmla="*/ 685895 w 1143238"/>
              <a:gd name="T13" fmla="*/ 160966 h 855133"/>
              <a:gd name="T14" fmla="*/ 660500 w 1143238"/>
              <a:gd name="T15" fmla="*/ 169438 h 855133"/>
              <a:gd name="T16" fmla="*/ 635106 w 1143238"/>
              <a:gd name="T17" fmla="*/ 177910 h 855133"/>
              <a:gd name="T18" fmla="*/ 541992 w 1143238"/>
              <a:gd name="T19" fmla="*/ 194853 h 855133"/>
              <a:gd name="T20" fmla="*/ 448878 w 1143238"/>
              <a:gd name="T21" fmla="*/ 228741 h 855133"/>
              <a:gd name="T22" fmla="*/ 389624 w 1143238"/>
              <a:gd name="T23" fmla="*/ 245685 h 855133"/>
              <a:gd name="T24" fmla="*/ 364229 w 1143238"/>
              <a:gd name="T25" fmla="*/ 254157 h 855133"/>
              <a:gd name="T26" fmla="*/ 304974 w 1143238"/>
              <a:gd name="T27" fmla="*/ 262628 h 855133"/>
              <a:gd name="T28" fmla="*/ 262650 w 1143238"/>
              <a:gd name="T29" fmla="*/ 271101 h 855133"/>
              <a:gd name="T30" fmla="*/ 228790 w 1143238"/>
              <a:gd name="T31" fmla="*/ 279573 h 855133"/>
              <a:gd name="T32" fmla="*/ 203396 w 1143238"/>
              <a:gd name="T33" fmla="*/ 288044 h 855133"/>
              <a:gd name="T34" fmla="*/ 152606 w 1143238"/>
              <a:gd name="T35" fmla="*/ 296516 h 855133"/>
              <a:gd name="T36" fmla="*/ 118746 w 1143238"/>
              <a:gd name="T37" fmla="*/ 313460 h 855133"/>
              <a:gd name="T38" fmla="*/ 76422 w 1143238"/>
              <a:gd name="T39" fmla="*/ 338876 h 855133"/>
              <a:gd name="T40" fmla="*/ 25633 w 1143238"/>
              <a:gd name="T41" fmla="*/ 381236 h 855133"/>
              <a:gd name="T42" fmla="*/ 8703 w 1143238"/>
              <a:gd name="T43" fmla="*/ 406651 h 855133"/>
              <a:gd name="T44" fmla="*/ 238 w 1143238"/>
              <a:gd name="T45" fmla="*/ 440538 h 855133"/>
              <a:gd name="T46" fmla="*/ 17167 w 1143238"/>
              <a:gd name="T47" fmla="*/ 465954 h 855133"/>
              <a:gd name="T48" fmla="*/ 59493 w 1143238"/>
              <a:gd name="T49" fmla="*/ 499842 h 855133"/>
              <a:gd name="T50" fmla="*/ 84887 w 1143238"/>
              <a:gd name="T51" fmla="*/ 508314 h 855133"/>
              <a:gd name="T52" fmla="*/ 110282 w 1143238"/>
              <a:gd name="T53" fmla="*/ 525258 h 855133"/>
              <a:gd name="T54" fmla="*/ 237256 w 1143238"/>
              <a:gd name="T55" fmla="*/ 533730 h 855133"/>
              <a:gd name="T56" fmla="*/ 304974 w 1143238"/>
              <a:gd name="T57" fmla="*/ 542201 h 855133"/>
              <a:gd name="T58" fmla="*/ 355764 w 1143238"/>
              <a:gd name="T59" fmla="*/ 559146 h 855133"/>
              <a:gd name="T60" fmla="*/ 398088 w 1143238"/>
              <a:gd name="T61" fmla="*/ 567617 h 855133"/>
              <a:gd name="T62" fmla="*/ 448878 w 1143238"/>
              <a:gd name="T63" fmla="*/ 584561 h 855133"/>
              <a:gd name="T64" fmla="*/ 465808 w 1143238"/>
              <a:gd name="T65" fmla="*/ 601505 h 855133"/>
              <a:gd name="T66" fmla="*/ 491203 w 1143238"/>
              <a:gd name="T67" fmla="*/ 609977 h 855133"/>
              <a:gd name="T68" fmla="*/ 550456 w 1143238"/>
              <a:gd name="T69" fmla="*/ 626921 h 855133"/>
              <a:gd name="T70" fmla="*/ 575851 w 1143238"/>
              <a:gd name="T71" fmla="*/ 643864 h 855133"/>
              <a:gd name="T72" fmla="*/ 609711 w 1143238"/>
              <a:gd name="T73" fmla="*/ 652336 h 855133"/>
              <a:gd name="T74" fmla="*/ 635106 w 1143238"/>
              <a:gd name="T75" fmla="*/ 660809 h 855133"/>
              <a:gd name="T76" fmla="*/ 668966 w 1143238"/>
              <a:gd name="T77" fmla="*/ 669280 h 855133"/>
              <a:gd name="T78" fmla="*/ 694360 w 1143238"/>
              <a:gd name="T79" fmla="*/ 677752 h 855133"/>
              <a:gd name="T80" fmla="*/ 762079 w 1143238"/>
              <a:gd name="T81" fmla="*/ 694695 h 855133"/>
              <a:gd name="T82" fmla="*/ 787474 w 1143238"/>
              <a:gd name="T83" fmla="*/ 711640 h 855133"/>
              <a:gd name="T84" fmla="*/ 829798 w 1143238"/>
              <a:gd name="T85" fmla="*/ 720111 h 855133"/>
              <a:gd name="T86" fmla="*/ 855193 w 1143238"/>
              <a:gd name="T87" fmla="*/ 728583 h 855133"/>
              <a:gd name="T88" fmla="*/ 872123 w 1143238"/>
              <a:gd name="T89" fmla="*/ 745527 h 855133"/>
              <a:gd name="T90" fmla="*/ 905982 w 1143238"/>
              <a:gd name="T91" fmla="*/ 753999 h 855133"/>
              <a:gd name="T92" fmla="*/ 956772 w 1143238"/>
              <a:gd name="T93" fmla="*/ 770943 h 855133"/>
              <a:gd name="T94" fmla="*/ 982166 w 1143238"/>
              <a:gd name="T95" fmla="*/ 779415 h 855133"/>
              <a:gd name="T96" fmla="*/ 1041421 w 1143238"/>
              <a:gd name="T97" fmla="*/ 804831 h 855133"/>
              <a:gd name="T98" fmla="*/ 1066816 w 1143238"/>
              <a:gd name="T99" fmla="*/ 813303 h 855133"/>
              <a:gd name="T100" fmla="*/ 1143000 w 1143238"/>
              <a:gd name="T101" fmla="*/ 855662 h 8551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43238" h="855133">
                <a:moveTo>
                  <a:pt x="982371" y="0"/>
                </a:moveTo>
                <a:cubicBezTo>
                  <a:pt x="965903" y="13174"/>
                  <a:pt x="908047" y="61463"/>
                  <a:pt x="889238" y="67733"/>
                </a:cubicBezTo>
                <a:lnTo>
                  <a:pt x="863838" y="76200"/>
                </a:lnTo>
                <a:cubicBezTo>
                  <a:pt x="858194" y="84667"/>
                  <a:pt x="854851" y="95243"/>
                  <a:pt x="846905" y="101600"/>
                </a:cubicBezTo>
                <a:cubicBezTo>
                  <a:pt x="839936" y="107175"/>
                  <a:pt x="830086" y="107614"/>
                  <a:pt x="821505" y="110066"/>
                </a:cubicBezTo>
                <a:cubicBezTo>
                  <a:pt x="808845" y="113683"/>
                  <a:pt x="775772" y="120233"/>
                  <a:pt x="762238" y="127000"/>
                </a:cubicBezTo>
                <a:cubicBezTo>
                  <a:pt x="681737" y="167251"/>
                  <a:pt x="817094" y="117181"/>
                  <a:pt x="686038" y="160866"/>
                </a:cubicBezTo>
                <a:lnTo>
                  <a:pt x="660638" y="169333"/>
                </a:lnTo>
                <a:cubicBezTo>
                  <a:pt x="652171" y="172155"/>
                  <a:pt x="644073" y="176538"/>
                  <a:pt x="635238" y="177800"/>
                </a:cubicBezTo>
                <a:cubicBezTo>
                  <a:pt x="593487" y="183764"/>
                  <a:pt x="578401" y="183844"/>
                  <a:pt x="542105" y="194733"/>
                </a:cubicBezTo>
                <a:cubicBezTo>
                  <a:pt x="403715" y="236250"/>
                  <a:pt x="570182" y="188196"/>
                  <a:pt x="448971" y="228600"/>
                </a:cubicBezTo>
                <a:cubicBezTo>
                  <a:pt x="429480" y="235097"/>
                  <a:pt x="409384" y="239629"/>
                  <a:pt x="389705" y="245533"/>
                </a:cubicBezTo>
                <a:cubicBezTo>
                  <a:pt x="381157" y="248098"/>
                  <a:pt x="373056" y="252250"/>
                  <a:pt x="364305" y="254000"/>
                </a:cubicBezTo>
                <a:cubicBezTo>
                  <a:pt x="344736" y="257914"/>
                  <a:pt x="324723" y="259185"/>
                  <a:pt x="305038" y="262466"/>
                </a:cubicBezTo>
                <a:cubicBezTo>
                  <a:pt x="290843" y="264832"/>
                  <a:pt x="276753" y="267811"/>
                  <a:pt x="262705" y="270933"/>
                </a:cubicBezTo>
                <a:cubicBezTo>
                  <a:pt x="251346" y="273457"/>
                  <a:pt x="240027" y="276203"/>
                  <a:pt x="228838" y="279400"/>
                </a:cubicBezTo>
                <a:cubicBezTo>
                  <a:pt x="220257" y="281852"/>
                  <a:pt x="212150" y="285930"/>
                  <a:pt x="203438" y="287866"/>
                </a:cubicBezTo>
                <a:cubicBezTo>
                  <a:pt x="186680" y="291590"/>
                  <a:pt x="169571" y="293511"/>
                  <a:pt x="152638" y="296333"/>
                </a:cubicBezTo>
                <a:cubicBezTo>
                  <a:pt x="141349" y="301977"/>
                  <a:pt x="129273" y="306265"/>
                  <a:pt x="118771" y="313266"/>
                </a:cubicBezTo>
                <a:cubicBezTo>
                  <a:pt x="72283" y="344258"/>
                  <a:pt x="135399" y="319014"/>
                  <a:pt x="76438" y="338666"/>
                </a:cubicBezTo>
                <a:cubicBezTo>
                  <a:pt x="51464" y="355316"/>
                  <a:pt x="46009" y="356554"/>
                  <a:pt x="25638" y="381000"/>
                </a:cubicBezTo>
                <a:cubicBezTo>
                  <a:pt x="19124" y="388817"/>
                  <a:pt x="14349" y="397933"/>
                  <a:pt x="8705" y="406400"/>
                </a:cubicBezTo>
                <a:cubicBezTo>
                  <a:pt x="5883" y="417689"/>
                  <a:pt x="-1407" y="428747"/>
                  <a:pt x="238" y="440266"/>
                </a:cubicBezTo>
                <a:cubicBezTo>
                  <a:pt x="1677" y="450339"/>
                  <a:pt x="10814" y="457720"/>
                  <a:pt x="17171" y="465666"/>
                </a:cubicBezTo>
                <a:cubicBezTo>
                  <a:pt x="27671" y="478792"/>
                  <a:pt x="44835" y="492198"/>
                  <a:pt x="59505" y="499533"/>
                </a:cubicBezTo>
                <a:cubicBezTo>
                  <a:pt x="67487" y="503524"/>
                  <a:pt x="76923" y="504009"/>
                  <a:pt x="84905" y="508000"/>
                </a:cubicBezTo>
                <a:cubicBezTo>
                  <a:pt x="94006" y="512551"/>
                  <a:pt x="100268" y="523260"/>
                  <a:pt x="110305" y="524933"/>
                </a:cubicBezTo>
                <a:cubicBezTo>
                  <a:pt x="152155" y="531908"/>
                  <a:pt x="195037" y="529725"/>
                  <a:pt x="237305" y="533400"/>
                </a:cubicBezTo>
                <a:cubicBezTo>
                  <a:pt x="259973" y="535371"/>
                  <a:pt x="282460" y="539044"/>
                  <a:pt x="305038" y="541866"/>
                </a:cubicBezTo>
                <a:cubicBezTo>
                  <a:pt x="321971" y="547511"/>
                  <a:pt x="338335" y="555300"/>
                  <a:pt x="355838" y="558800"/>
                </a:cubicBezTo>
                <a:cubicBezTo>
                  <a:pt x="369949" y="561622"/>
                  <a:pt x="384288" y="563480"/>
                  <a:pt x="398171" y="567266"/>
                </a:cubicBezTo>
                <a:cubicBezTo>
                  <a:pt x="415391" y="571962"/>
                  <a:pt x="448971" y="584200"/>
                  <a:pt x="448971" y="584200"/>
                </a:cubicBezTo>
                <a:cubicBezTo>
                  <a:pt x="454616" y="589844"/>
                  <a:pt x="459060" y="597026"/>
                  <a:pt x="465905" y="601133"/>
                </a:cubicBezTo>
                <a:cubicBezTo>
                  <a:pt x="473558" y="605725"/>
                  <a:pt x="482724" y="607148"/>
                  <a:pt x="491305" y="609600"/>
                </a:cubicBezTo>
                <a:cubicBezTo>
                  <a:pt x="503971" y="613219"/>
                  <a:pt x="537033" y="619764"/>
                  <a:pt x="550571" y="626533"/>
                </a:cubicBezTo>
                <a:cubicBezTo>
                  <a:pt x="559672" y="631084"/>
                  <a:pt x="566618" y="639458"/>
                  <a:pt x="575971" y="643466"/>
                </a:cubicBezTo>
                <a:cubicBezTo>
                  <a:pt x="586667" y="648050"/>
                  <a:pt x="598649" y="648736"/>
                  <a:pt x="609838" y="651933"/>
                </a:cubicBezTo>
                <a:cubicBezTo>
                  <a:pt x="618419" y="654385"/>
                  <a:pt x="626657" y="657948"/>
                  <a:pt x="635238" y="660400"/>
                </a:cubicBezTo>
                <a:cubicBezTo>
                  <a:pt x="646427" y="663597"/>
                  <a:pt x="657916" y="665669"/>
                  <a:pt x="669105" y="668866"/>
                </a:cubicBezTo>
                <a:cubicBezTo>
                  <a:pt x="677686" y="671318"/>
                  <a:pt x="685895" y="674985"/>
                  <a:pt x="694505" y="677333"/>
                </a:cubicBezTo>
                <a:cubicBezTo>
                  <a:pt x="716957" y="683456"/>
                  <a:pt x="762238" y="694266"/>
                  <a:pt x="762238" y="694266"/>
                </a:cubicBezTo>
                <a:cubicBezTo>
                  <a:pt x="770705" y="699911"/>
                  <a:pt x="778110" y="707627"/>
                  <a:pt x="787638" y="711200"/>
                </a:cubicBezTo>
                <a:cubicBezTo>
                  <a:pt x="801112" y="716253"/>
                  <a:pt x="816010" y="716176"/>
                  <a:pt x="829971" y="719666"/>
                </a:cubicBezTo>
                <a:cubicBezTo>
                  <a:pt x="838629" y="721831"/>
                  <a:pt x="846904" y="725311"/>
                  <a:pt x="855371" y="728133"/>
                </a:cubicBezTo>
                <a:cubicBezTo>
                  <a:pt x="861016" y="733777"/>
                  <a:pt x="865165" y="741496"/>
                  <a:pt x="872305" y="745066"/>
                </a:cubicBezTo>
                <a:cubicBezTo>
                  <a:pt x="882713" y="750270"/>
                  <a:pt x="895026" y="750189"/>
                  <a:pt x="906171" y="753533"/>
                </a:cubicBezTo>
                <a:cubicBezTo>
                  <a:pt x="923267" y="758662"/>
                  <a:pt x="940038" y="764822"/>
                  <a:pt x="956971" y="770466"/>
                </a:cubicBezTo>
                <a:lnTo>
                  <a:pt x="982371" y="778933"/>
                </a:lnTo>
                <a:cubicBezTo>
                  <a:pt x="1011336" y="807896"/>
                  <a:pt x="988133" y="790956"/>
                  <a:pt x="1041638" y="804333"/>
                </a:cubicBezTo>
                <a:cubicBezTo>
                  <a:pt x="1050296" y="806498"/>
                  <a:pt x="1058913" y="809107"/>
                  <a:pt x="1067038" y="812800"/>
                </a:cubicBezTo>
                <a:cubicBezTo>
                  <a:pt x="1132400" y="842510"/>
                  <a:pt x="1117861" y="829756"/>
                  <a:pt x="1143238" y="855133"/>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L"/>
          </a:p>
        </p:txBody>
      </p:sp>
    </p:spTree>
    <p:extLst>
      <p:ext uri="{BB962C8B-B14F-4D97-AF65-F5344CB8AC3E}">
        <p14:creationId xmlns:p14="http://schemas.microsoft.com/office/powerpoint/2010/main" val="426006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7ED2-5056-FFF6-C61F-E9D4DE77CF6E}"/>
              </a:ext>
            </a:extLst>
          </p:cNvPr>
          <p:cNvSpPr>
            <a:spLocks noGrp="1"/>
          </p:cNvSpPr>
          <p:nvPr>
            <p:ph type="ctrTitle"/>
          </p:nvPr>
        </p:nvSpPr>
        <p:spPr/>
        <p:txBody>
          <a:bodyPr/>
          <a:lstStyle/>
          <a:p>
            <a:r>
              <a:rPr lang="he-IL" dirty="0"/>
              <a:t>טבלת מרחב ההשוואות </a:t>
            </a:r>
            <a:endParaRPr lang="en-IL" dirty="0"/>
          </a:p>
        </p:txBody>
      </p:sp>
      <p:sp>
        <p:nvSpPr>
          <p:cNvPr id="3" name="Subtitle 2">
            <a:extLst>
              <a:ext uri="{FF2B5EF4-FFF2-40B4-BE49-F238E27FC236}">
                <a16:creationId xmlns:a16="http://schemas.microsoft.com/office/drawing/2014/main" id="{47364F76-321B-2CDE-FEFE-F6F8911EC8F3}"/>
              </a:ext>
            </a:extLst>
          </p:cNvPr>
          <p:cNvSpPr>
            <a:spLocks noGrp="1"/>
          </p:cNvSpPr>
          <p:nvPr>
            <p:ph type="subTitle" idx="1"/>
          </p:nvPr>
        </p:nvSpPr>
        <p:spPr/>
        <p:txBody>
          <a:bodyPr/>
          <a:lstStyle/>
          <a:p>
            <a:endParaRPr lang="en-IL"/>
          </a:p>
        </p:txBody>
      </p:sp>
      <p:sp>
        <p:nvSpPr>
          <p:cNvPr id="4" name="Footer Placeholder 3">
            <a:extLst>
              <a:ext uri="{FF2B5EF4-FFF2-40B4-BE49-F238E27FC236}">
                <a16:creationId xmlns:a16="http://schemas.microsoft.com/office/drawing/2014/main" id="{B20677CC-01D8-C546-7428-D689B5038A92}"/>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DD7639BF-1419-B7A0-8EDD-F78D85717E4C}"/>
              </a:ext>
            </a:extLst>
          </p:cNvPr>
          <p:cNvSpPr>
            <a:spLocks noGrp="1"/>
          </p:cNvSpPr>
          <p:nvPr>
            <p:ph type="sldNum" sz="quarter" idx="11"/>
          </p:nvPr>
        </p:nvSpPr>
        <p:spPr/>
        <p:txBody>
          <a:bodyPr/>
          <a:lstStyle/>
          <a:p>
            <a:fld id="{FDB471CC-1647-9041-AC92-CE8E329D9294}" type="slidenum">
              <a:rPr lang="en-US" smtClean="0"/>
              <a:pPr/>
              <a:t>7</a:t>
            </a:fld>
            <a:endParaRPr lang="en-US"/>
          </a:p>
        </p:txBody>
      </p:sp>
      <p:pic>
        <p:nvPicPr>
          <p:cNvPr id="6" name="תמונה 4">
            <a:extLst>
              <a:ext uri="{FF2B5EF4-FFF2-40B4-BE49-F238E27FC236}">
                <a16:creationId xmlns:a16="http://schemas.microsoft.com/office/drawing/2014/main" id="{2CF7635C-467A-13D9-96E9-8DD68742B5D0}"/>
              </a:ext>
            </a:extLst>
          </p:cNvPr>
          <p:cNvPicPr>
            <a:picLocks noChangeAspect="1"/>
          </p:cNvPicPr>
          <p:nvPr/>
        </p:nvPicPr>
        <p:blipFill>
          <a:blip r:embed="rId3"/>
          <a:stretch>
            <a:fillRect/>
          </a:stretch>
        </p:blipFill>
        <p:spPr>
          <a:xfrm>
            <a:off x="2935634" y="1797289"/>
            <a:ext cx="7530972" cy="3263421"/>
          </a:xfrm>
          <a:prstGeom prst="rect">
            <a:avLst/>
          </a:prstGeom>
        </p:spPr>
      </p:pic>
    </p:spTree>
    <p:extLst>
      <p:ext uri="{BB962C8B-B14F-4D97-AF65-F5344CB8AC3E}">
        <p14:creationId xmlns:p14="http://schemas.microsoft.com/office/powerpoint/2010/main" val="152004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6500-18D7-027D-6048-1859E12C2723}"/>
              </a:ext>
            </a:extLst>
          </p:cNvPr>
          <p:cNvSpPr>
            <a:spLocks noGrp="1"/>
          </p:cNvSpPr>
          <p:nvPr>
            <p:ph type="ctrTitle"/>
          </p:nvPr>
        </p:nvSpPr>
        <p:spPr/>
        <p:txBody>
          <a:bodyPr/>
          <a:lstStyle/>
          <a:p>
            <a:r>
              <a:rPr lang="he-IL" dirty="0"/>
              <a:t>דוגמא (המשך)</a:t>
            </a:r>
            <a:endParaRPr lang="en-IL" dirty="0"/>
          </a:p>
        </p:txBody>
      </p:sp>
      <p:sp>
        <p:nvSpPr>
          <p:cNvPr id="5" name="Slide Number Placeholder 4">
            <a:extLst>
              <a:ext uri="{FF2B5EF4-FFF2-40B4-BE49-F238E27FC236}">
                <a16:creationId xmlns:a16="http://schemas.microsoft.com/office/drawing/2014/main" id="{5CBE920B-8070-DA43-BF35-2F4D4A6F4318}"/>
              </a:ext>
            </a:extLst>
          </p:cNvPr>
          <p:cNvSpPr>
            <a:spLocks noGrp="1"/>
          </p:cNvSpPr>
          <p:nvPr>
            <p:ph type="sldNum" sz="quarter" idx="11"/>
          </p:nvPr>
        </p:nvSpPr>
        <p:spPr/>
        <p:txBody>
          <a:bodyPr/>
          <a:lstStyle/>
          <a:p>
            <a:fld id="{FDB471CC-1647-9041-AC92-CE8E329D9294}" type="slidenum">
              <a:rPr lang="en-US" smtClean="0"/>
              <a:pPr/>
              <a:t>8</a:t>
            </a:fld>
            <a:endParaRPr lang="en-US"/>
          </a:p>
        </p:txBody>
      </p:sp>
      <p:graphicFrame>
        <p:nvGraphicFramePr>
          <p:cNvPr id="6" name="Object 21">
            <a:extLst>
              <a:ext uri="{FF2B5EF4-FFF2-40B4-BE49-F238E27FC236}">
                <a16:creationId xmlns:a16="http://schemas.microsoft.com/office/drawing/2014/main" id="{778540BA-AE3E-AE0E-94F9-4A0E877E1776}"/>
              </a:ext>
            </a:extLst>
          </p:cNvPr>
          <p:cNvGraphicFramePr>
            <a:graphicFrameLocks noChangeAspect="1"/>
          </p:cNvGraphicFramePr>
          <p:nvPr>
            <p:extLst>
              <p:ext uri="{D42A27DB-BD31-4B8C-83A1-F6EECF244321}">
                <p14:modId xmlns:p14="http://schemas.microsoft.com/office/powerpoint/2010/main" val="2692895490"/>
              </p:ext>
            </p:extLst>
          </p:nvPr>
        </p:nvGraphicFramePr>
        <p:xfrm>
          <a:off x="3601244" y="3305175"/>
          <a:ext cx="4724400" cy="381000"/>
        </p:xfrm>
        <a:graphic>
          <a:graphicData uri="http://schemas.openxmlformats.org/presentationml/2006/ole">
            <mc:AlternateContent xmlns:mc="http://schemas.openxmlformats.org/markup-compatibility/2006">
              <mc:Choice xmlns:v="urn:schemas-microsoft-com:vml" Requires="v">
                <p:oleObj name="Equation" r:id="rId3" imgW="4724400" imgH="381000" progId="Equation.DSMT4">
                  <p:embed/>
                </p:oleObj>
              </mc:Choice>
              <mc:Fallback>
                <p:oleObj name="Equation" r:id="rId3" imgW="4724400" imgH="381000" progId="Equation.DSMT4">
                  <p:embed/>
                  <p:pic>
                    <p:nvPicPr>
                      <p:cNvPr id="75797" name="Object 21">
                        <a:extLst>
                          <a:ext uri="{FF2B5EF4-FFF2-40B4-BE49-F238E27FC236}">
                            <a16:creationId xmlns:a16="http://schemas.microsoft.com/office/drawing/2014/main" id="{10E982A8-7EFE-BBC1-CE81-370876707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244" y="3305175"/>
                        <a:ext cx="4724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3">
            <a:extLst>
              <a:ext uri="{FF2B5EF4-FFF2-40B4-BE49-F238E27FC236}">
                <a16:creationId xmlns:a16="http://schemas.microsoft.com/office/drawing/2014/main" id="{19921774-F737-FBE0-A51C-59CBC38CFF97}"/>
              </a:ext>
            </a:extLst>
          </p:cNvPr>
          <p:cNvGraphicFramePr>
            <a:graphicFrameLocks noChangeAspect="1"/>
          </p:cNvGraphicFramePr>
          <p:nvPr>
            <p:extLst>
              <p:ext uri="{D42A27DB-BD31-4B8C-83A1-F6EECF244321}">
                <p14:modId xmlns:p14="http://schemas.microsoft.com/office/powerpoint/2010/main" val="3887053607"/>
              </p:ext>
            </p:extLst>
          </p:nvPr>
        </p:nvGraphicFramePr>
        <p:xfrm>
          <a:off x="4710906" y="4614863"/>
          <a:ext cx="2886075" cy="668337"/>
        </p:xfrm>
        <a:graphic>
          <a:graphicData uri="http://schemas.openxmlformats.org/presentationml/2006/ole">
            <mc:AlternateContent xmlns:mc="http://schemas.openxmlformats.org/markup-compatibility/2006">
              <mc:Choice xmlns:v="urn:schemas-microsoft-com:vml" Requires="v">
                <p:oleObj name="Equation" r:id="rId5" imgW="3390900" imgH="800100" progId="Equation.DSMT4">
                  <p:embed/>
                </p:oleObj>
              </mc:Choice>
              <mc:Fallback>
                <p:oleObj name="Equation" r:id="rId5" imgW="3390900" imgH="800100" progId="Equation.DSMT4">
                  <p:embed/>
                  <p:pic>
                    <p:nvPicPr>
                      <p:cNvPr id="75798" name="Object 23">
                        <a:extLst>
                          <a:ext uri="{FF2B5EF4-FFF2-40B4-BE49-F238E27FC236}">
                            <a16:creationId xmlns:a16="http://schemas.microsoft.com/office/drawing/2014/main" id="{BC58A3BA-718E-D6C0-2A87-EB73E1957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906" y="4614863"/>
                        <a:ext cx="288607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Group 64">
            <a:extLst>
              <a:ext uri="{FF2B5EF4-FFF2-40B4-BE49-F238E27FC236}">
                <a16:creationId xmlns:a16="http://schemas.microsoft.com/office/drawing/2014/main" id="{A043669A-F561-C418-4190-ABFAB4D8125C}"/>
              </a:ext>
            </a:extLst>
          </p:cNvPr>
          <p:cNvGraphicFramePr>
            <a:graphicFrameLocks noGrp="1"/>
          </p:cNvGraphicFramePr>
          <p:nvPr>
            <p:extLst>
              <p:ext uri="{D42A27DB-BD31-4B8C-83A1-F6EECF244321}">
                <p14:modId xmlns:p14="http://schemas.microsoft.com/office/powerpoint/2010/main" val="1178192014"/>
              </p:ext>
            </p:extLst>
          </p:nvPr>
        </p:nvGraphicFramePr>
        <p:xfrm>
          <a:off x="3051969" y="1397000"/>
          <a:ext cx="6516687" cy="1495425"/>
        </p:xfrm>
        <a:graphic>
          <a:graphicData uri="http://schemas.openxmlformats.org/drawingml/2006/table">
            <a:tbl>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7437">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gridCol w="1085850">
                  <a:extLst>
                    <a:ext uri="{9D8B030D-6E8A-4147-A177-3AD203B41FA5}">
                      <a16:colId xmlns:a16="http://schemas.microsoft.com/office/drawing/2014/main" val="20004"/>
                    </a:ext>
                  </a:extLst>
                </a:gridCol>
                <a:gridCol w="1085850">
                  <a:extLst>
                    <a:ext uri="{9D8B030D-6E8A-4147-A177-3AD203B41FA5}">
                      <a16:colId xmlns:a16="http://schemas.microsoft.com/office/drawing/2014/main" val="20005"/>
                    </a:ext>
                  </a:extLst>
                </a:gridCol>
              </a:tblGrid>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Driver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D5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Mean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5.33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3.99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3.76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3.96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Rate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cs typeface="Arial"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Object 65">
            <a:extLst>
              <a:ext uri="{FF2B5EF4-FFF2-40B4-BE49-F238E27FC236}">
                <a16:creationId xmlns:a16="http://schemas.microsoft.com/office/drawing/2014/main" id="{F400D9C2-99F6-FF9A-8211-E629581B0434}"/>
              </a:ext>
            </a:extLst>
          </p:cNvPr>
          <p:cNvGraphicFramePr>
            <a:graphicFrameLocks noChangeAspect="1"/>
          </p:cNvGraphicFramePr>
          <p:nvPr>
            <p:extLst>
              <p:ext uri="{D42A27DB-BD31-4B8C-83A1-F6EECF244321}">
                <p14:modId xmlns:p14="http://schemas.microsoft.com/office/powerpoint/2010/main" val="36149037"/>
              </p:ext>
            </p:extLst>
          </p:nvPr>
        </p:nvGraphicFramePr>
        <p:xfrm>
          <a:off x="3686969" y="3922713"/>
          <a:ext cx="4572000" cy="381000"/>
        </p:xfrm>
        <a:graphic>
          <a:graphicData uri="http://schemas.openxmlformats.org/presentationml/2006/ole">
            <mc:AlternateContent xmlns:mc="http://schemas.openxmlformats.org/markup-compatibility/2006">
              <mc:Choice xmlns:v="urn:schemas-microsoft-com:vml" Requires="v">
                <p:oleObj name="Equation" r:id="rId7" imgW="4572000" imgH="381000" progId="Equation.DSMT4">
                  <p:embed/>
                </p:oleObj>
              </mc:Choice>
              <mc:Fallback>
                <p:oleObj name="Equation" r:id="rId7" imgW="4572000" imgH="381000" progId="Equation.DSMT4">
                  <p:embed/>
                  <p:pic>
                    <p:nvPicPr>
                      <p:cNvPr id="75829" name="Object 65">
                        <a:extLst>
                          <a:ext uri="{FF2B5EF4-FFF2-40B4-BE49-F238E27FC236}">
                            <a16:creationId xmlns:a16="http://schemas.microsoft.com/office/drawing/2014/main" id="{F15FAE44-02C8-21AC-C0C4-816344E8D0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6969" y="3922713"/>
                        <a:ext cx="457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6">
            <a:extLst>
              <a:ext uri="{FF2B5EF4-FFF2-40B4-BE49-F238E27FC236}">
                <a16:creationId xmlns:a16="http://schemas.microsoft.com/office/drawing/2014/main" id="{5902820C-7C2F-23B2-FFA6-C03F95B28715}"/>
              </a:ext>
            </a:extLst>
          </p:cNvPr>
          <p:cNvGraphicFramePr>
            <a:graphicFrameLocks noChangeAspect="1"/>
          </p:cNvGraphicFramePr>
          <p:nvPr>
            <p:extLst>
              <p:ext uri="{D42A27DB-BD31-4B8C-83A1-F6EECF244321}">
                <p14:modId xmlns:p14="http://schemas.microsoft.com/office/powerpoint/2010/main" val="3368528751"/>
              </p:ext>
            </p:extLst>
          </p:nvPr>
        </p:nvGraphicFramePr>
        <p:xfrm>
          <a:off x="3415506" y="5611813"/>
          <a:ext cx="6832600" cy="381000"/>
        </p:xfrm>
        <a:graphic>
          <a:graphicData uri="http://schemas.openxmlformats.org/presentationml/2006/ole">
            <mc:AlternateContent xmlns:mc="http://schemas.openxmlformats.org/markup-compatibility/2006">
              <mc:Choice xmlns:v="urn:schemas-microsoft-com:vml" Requires="v">
                <p:oleObj name="Equation" r:id="rId9" imgW="6832600" imgH="381000" progId="Equation.DSMT4">
                  <p:embed/>
                </p:oleObj>
              </mc:Choice>
              <mc:Fallback>
                <p:oleObj name="Equation" r:id="rId9" imgW="6832600" imgH="381000" progId="Equation.DSMT4">
                  <p:embed/>
                  <p:pic>
                    <p:nvPicPr>
                      <p:cNvPr id="75830" name="Object 66">
                        <a:extLst>
                          <a:ext uri="{FF2B5EF4-FFF2-40B4-BE49-F238E27FC236}">
                            <a16:creationId xmlns:a16="http://schemas.microsoft.com/office/drawing/2014/main" id="{C5D86756-1954-08A6-F7F5-8B26596CDF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5506" y="5611813"/>
                        <a:ext cx="683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7260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71E0-C7E0-F4F3-5ABF-B051BA46E5B3}"/>
              </a:ext>
            </a:extLst>
          </p:cNvPr>
          <p:cNvSpPr>
            <a:spLocks noGrp="1"/>
          </p:cNvSpPr>
          <p:nvPr>
            <p:ph type="ctrTitle"/>
          </p:nvPr>
        </p:nvSpPr>
        <p:spPr/>
        <p:txBody>
          <a:bodyPr/>
          <a:lstStyle/>
          <a:p>
            <a:r>
              <a:rPr lang="en-US" dirty="0"/>
              <a:t>Studentized range q table </a:t>
            </a:r>
            <a:endParaRPr lang="en-IL" dirty="0"/>
          </a:p>
        </p:txBody>
      </p:sp>
      <p:sp>
        <p:nvSpPr>
          <p:cNvPr id="3" name="Subtitle 2">
            <a:extLst>
              <a:ext uri="{FF2B5EF4-FFF2-40B4-BE49-F238E27FC236}">
                <a16:creationId xmlns:a16="http://schemas.microsoft.com/office/drawing/2014/main" id="{78B5D419-0293-7E1A-416C-6A7CE38773F0}"/>
              </a:ext>
            </a:extLst>
          </p:cNvPr>
          <p:cNvSpPr>
            <a:spLocks noGrp="1"/>
          </p:cNvSpPr>
          <p:nvPr>
            <p:ph type="subTitle" idx="1"/>
          </p:nvPr>
        </p:nvSpPr>
        <p:spPr/>
        <p:txBody>
          <a:bodyPr/>
          <a:lstStyle/>
          <a:p>
            <a:endParaRPr lang="en-IL"/>
          </a:p>
        </p:txBody>
      </p:sp>
      <p:sp>
        <p:nvSpPr>
          <p:cNvPr id="4" name="Footer Placeholder 3">
            <a:extLst>
              <a:ext uri="{FF2B5EF4-FFF2-40B4-BE49-F238E27FC236}">
                <a16:creationId xmlns:a16="http://schemas.microsoft.com/office/drawing/2014/main" id="{6C3BDB00-D605-082C-E398-39D243D9105C}"/>
              </a:ext>
            </a:extLst>
          </p:cNvPr>
          <p:cNvSpPr>
            <a:spLocks noGrp="1"/>
          </p:cNvSpPr>
          <p:nvPr>
            <p:ph type="ftr" sz="quarter" idx="10"/>
          </p:nvPr>
        </p:nvSpPr>
        <p:spPr/>
        <p:txBody>
          <a:bodyPr/>
          <a:lstStyle/>
          <a:p>
            <a:pPr rtl="1"/>
            <a:r>
              <a:rPr lang="he-IL"/>
              <a:t>כותרת המצגת</a:t>
            </a:r>
            <a:endParaRPr lang="en-US" dirty="0"/>
          </a:p>
        </p:txBody>
      </p:sp>
      <p:sp>
        <p:nvSpPr>
          <p:cNvPr id="5" name="Slide Number Placeholder 4">
            <a:extLst>
              <a:ext uri="{FF2B5EF4-FFF2-40B4-BE49-F238E27FC236}">
                <a16:creationId xmlns:a16="http://schemas.microsoft.com/office/drawing/2014/main" id="{57F04F6F-9396-5103-0A33-3ADE734EE2A1}"/>
              </a:ext>
            </a:extLst>
          </p:cNvPr>
          <p:cNvSpPr>
            <a:spLocks noGrp="1"/>
          </p:cNvSpPr>
          <p:nvPr>
            <p:ph type="sldNum" sz="quarter" idx="11"/>
          </p:nvPr>
        </p:nvSpPr>
        <p:spPr/>
        <p:txBody>
          <a:bodyPr/>
          <a:lstStyle/>
          <a:p>
            <a:fld id="{FDB471CC-1647-9041-AC92-CE8E329D9294}" type="slidenum">
              <a:rPr lang="en-US" smtClean="0"/>
              <a:pPr/>
              <a:t>9</a:t>
            </a:fld>
            <a:endParaRPr lang="en-US"/>
          </a:p>
        </p:txBody>
      </p:sp>
      <p:grpSp>
        <p:nvGrpSpPr>
          <p:cNvPr id="8" name="Group 7">
            <a:extLst>
              <a:ext uri="{FF2B5EF4-FFF2-40B4-BE49-F238E27FC236}">
                <a16:creationId xmlns:a16="http://schemas.microsoft.com/office/drawing/2014/main" id="{6A439115-27FF-8455-6247-9C731B24D7F4}"/>
              </a:ext>
            </a:extLst>
          </p:cNvPr>
          <p:cNvGrpSpPr/>
          <p:nvPr/>
        </p:nvGrpSpPr>
        <p:grpSpPr>
          <a:xfrm>
            <a:off x="1616468" y="887765"/>
            <a:ext cx="9133828" cy="5959295"/>
            <a:chOff x="1229372" y="627781"/>
            <a:chExt cx="10212225" cy="6703114"/>
          </a:xfrm>
        </p:grpSpPr>
        <p:pic>
          <p:nvPicPr>
            <p:cNvPr id="6" name="Picture 5">
              <a:extLst>
                <a:ext uri="{FF2B5EF4-FFF2-40B4-BE49-F238E27FC236}">
                  <a16:creationId xmlns:a16="http://schemas.microsoft.com/office/drawing/2014/main" id="{537420D2-EDE4-1A19-573C-96DF924CDCDF}"/>
                </a:ext>
              </a:extLst>
            </p:cNvPr>
            <p:cNvPicPr>
              <a:picLocks noChangeAspect="1"/>
            </p:cNvPicPr>
            <p:nvPr/>
          </p:nvPicPr>
          <p:blipFill>
            <a:blip r:embed="rId2"/>
            <a:stretch>
              <a:fillRect/>
            </a:stretch>
          </p:blipFill>
          <p:spPr>
            <a:xfrm>
              <a:off x="1229372" y="627781"/>
              <a:ext cx="10212225" cy="6230219"/>
            </a:xfrm>
            <a:prstGeom prst="rect">
              <a:avLst/>
            </a:prstGeom>
          </p:spPr>
        </p:pic>
        <p:pic>
          <p:nvPicPr>
            <p:cNvPr id="7" name="Picture 6">
              <a:extLst>
                <a:ext uri="{FF2B5EF4-FFF2-40B4-BE49-F238E27FC236}">
                  <a16:creationId xmlns:a16="http://schemas.microsoft.com/office/drawing/2014/main" id="{E05A0E7F-416E-7790-9D91-3F60E3D22FA8}"/>
                </a:ext>
              </a:extLst>
            </p:cNvPr>
            <p:cNvPicPr>
              <a:picLocks noChangeAspect="1"/>
            </p:cNvPicPr>
            <p:nvPr/>
          </p:nvPicPr>
          <p:blipFill>
            <a:blip r:embed="rId3"/>
            <a:stretch>
              <a:fillRect/>
            </a:stretch>
          </p:blipFill>
          <p:spPr>
            <a:xfrm>
              <a:off x="1662170" y="3882364"/>
              <a:ext cx="9602540" cy="3448531"/>
            </a:xfrm>
            <a:prstGeom prst="rect">
              <a:avLst/>
            </a:prstGeom>
          </p:spPr>
        </p:pic>
      </p:grpSp>
      <p:pic>
        <p:nvPicPr>
          <p:cNvPr id="9" name="Picture 8">
            <a:extLst>
              <a:ext uri="{FF2B5EF4-FFF2-40B4-BE49-F238E27FC236}">
                <a16:creationId xmlns:a16="http://schemas.microsoft.com/office/drawing/2014/main" id="{4E77A28B-8FAF-FFDD-4EB4-611E9802B1FA}"/>
              </a:ext>
            </a:extLst>
          </p:cNvPr>
          <p:cNvPicPr>
            <a:picLocks noChangeAspect="1"/>
          </p:cNvPicPr>
          <p:nvPr/>
        </p:nvPicPr>
        <p:blipFill>
          <a:blip r:embed="rId4"/>
          <a:stretch>
            <a:fillRect/>
          </a:stretch>
        </p:blipFill>
        <p:spPr>
          <a:xfrm>
            <a:off x="6593923" y="2984214"/>
            <a:ext cx="4077269" cy="3915321"/>
          </a:xfrm>
          <a:prstGeom prst="rect">
            <a:avLst/>
          </a:prstGeom>
        </p:spPr>
      </p:pic>
    </p:spTree>
    <p:extLst>
      <p:ext uri="{BB962C8B-B14F-4D97-AF65-F5344CB8AC3E}">
        <p14:creationId xmlns:p14="http://schemas.microsoft.com/office/powerpoint/2010/main" val="2764570749"/>
      </p:ext>
    </p:extLst>
  </p:cSld>
  <p:clrMapOvr>
    <a:masterClrMapping/>
  </p:clrMapOvr>
</p:sld>
</file>

<file path=ppt/theme/theme1.xml><?xml version="1.0" encoding="utf-8"?>
<a:theme xmlns:a="http://schemas.openxmlformats.org/drawingml/2006/main" name="BarIlan">
  <a:themeElements>
    <a:clrScheme name="BarIlan2">
      <a:dk1>
        <a:srgbClr val="0A4127"/>
      </a:dk1>
      <a:lt1>
        <a:srgbClr val="FFFFFF"/>
      </a:lt1>
      <a:dk2>
        <a:srgbClr val="0A4127"/>
      </a:dk2>
      <a:lt2>
        <a:srgbClr val="F6FAF0"/>
      </a:lt2>
      <a:accent1>
        <a:srgbClr val="77CDE6"/>
      </a:accent1>
      <a:accent2>
        <a:srgbClr val="04280F"/>
      </a:accent2>
      <a:accent3>
        <a:srgbClr val="C3DC86"/>
      </a:accent3>
      <a:accent4>
        <a:srgbClr val="176936"/>
      </a:accent4>
      <a:accent5>
        <a:srgbClr val="77CDE6"/>
      </a:accent5>
      <a:accent6>
        <a:srgbClr val="C3DC86"/>
      </a:accent6>
      <a:hlink>
        <a:srgbClr val="0A4127"/>
      </a:hlink>
      <a:folHlink>
        <a:srgbClr val="04280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32909</TotalTime>
  <Words>1536</Words>
  <Application>Microsoft Office PowerPoint</Application>
  <PresentationFormat>Widescreen</PresentationFormat>
  <Paragraphs>600</Paragraphs>
  <Slides>49</Slides>
  <Notes>24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6" baseType="lpstr">
      <vt:lpstr>Arial</vt:lpstr>
      <vt:lpstr>Calibri</vt:lpstr>
      <vt:lpstr>Cambria Math</vt:lpstr>
      <vt:lpstr>Times New Roman</vt:lpstr>
      <vt:lpstr>BarIlan</vt:lpstr>
      <vt:lpstr>Equation</vt:lpstr>
      <vt:lpstr>Microsoft Excel Chart</vt:lpstr>
      <vt:lpstr>סטטיסטיקה תעשייתית וכלי תכנה  לתלמידי הנדסה תעשייה ומערכות מידע</vt:lpstr>
      <vt:lpstr>PowerPoint Presentation</vt:lpstr>
      <vt:lpstr>מודל לתיאור התצפיות - תזכורת</vt:lpstr>
      <vt:lpstr>סיכום המבחן – תזכורת  </vt:lpstr>
      <vt:lpstr>מבחן של Duncan</vt:lpstr>
      <vt:lpstr>מבחן של Duncan</vt:lpstr>
      <vt:lpstr>טבלת מרחב ההשוואות </vt:lpstr>
      <vt:lpstr>דוגמא (המשך)</vt:lpstr>
      <vt:lpstr>Studentized range q table </vt:lpstr>
      <vt:lpstr>דוגמא (המשך)</vt:lpstr>
      <vt:lpstr>ניתוח שונות חד כיווני עם אפקטים אקראיים </vt:lpstr>
      <vt:lpstr>ניתוח שונות חד כיווני עם אפקטים אקראיים </vt:lpstr>
      <vt:lpstr>השערות נבחנות </vt:lpstr>
      <vt:lpstr>PowerPoint Presentation</vt:lpstr>
      <vt:lpstr>אמידת הפרמטרים של המודל </vt:lpstr>
      <vt:lpstr>ניתוח שונות עם מספר גורמים משפיעים </vt:lpstr>
      <vt:lpstr>ניתוח שונות עם מספר גורמים משפיעים </vt:lpstr>
      <vt:lpstr>תיאור גרפי של ההשפעות </vt:lpstr>
      <vt:lpstr>ניתוח שונות עם אפקטים קבועים </vt:lpstr>
      <vt:lpstr>מודל לתיאור התצפיות </vt:lpstr>
      <vt:lpstr>דוגמאות (המשך)</vt:lpstr>
      <vt:lpstr>דוגמאות (המשך)</vt:lpstr>
      <vt:lpstr>מודל לתיאור התצפיות </vt:lpstr>
      <vt:lpstr>השערות נבחנות </vt:lpstr>
      <vt:lpstr>פירוק השונות בתצפיות למרכיביה </vt:lpstr>
      <vt:lpstr>חישוב דרגות החופש </vt:lpstr>
      <vt:lpstr>תוחלת ממוצעי השגיאות </vt:lpstr>
      <vt:lpstr>סיכום המבחן</vt:lpstr>
      <vt:lpstr>אמידת הפרמטרים של המודל </vt:lpstr>
      <vt:lpstr>דוגמא </vt:lpstr>
      <vt:lpstr>דוגמא (המשך)</vt:lpstr>
      <vt:lpstr>דוגמא (המשך)</vt:lpstr>
      <vt:lpstr>דוגמא (המשך)</vt:lpstr>
      <vt:lpstr>דוגמא (המשך)</vt:lpstr>
      <vt:lpstr>טבלת ניתוח השונות </vt:lpstr>
      <vt:lpstr>שני אפקטים אקראיים </vt:lpstr>
      <vt:lpstr>המודל </vt:lpstr>
      <vt:lpstr>פירוק השונות בתצפיות למרכיביה </vt:lpstr>
      <vt:lpstr>תוחלת ממוצעי השגיאות </vt:lpstr>
      <vt:lpstr>אמדים לפרמטרים </vt:lpstr>
      <vt:lpstr>דוגמא</vt:lpstr>
      <vt:lpstr>דוגמא (המשך)</vt:lpstr>
      <vt:lpstr>דוגמא (המשך)</vt:lpstr>
      <vt:lpstr>טבלת ניתוח השונות </vt:lpstr>
      <vt:lpstr>מודל היררכי של ניתוח שונות </vt:lpstr>
      <vt:lpstr>המודל </vt:lpstr>
      <vt:lpstr>המודל </vt:lpstr>
      <vt:lpstr>סיכום המבחן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Gonen Singer</cp:lastModifiedBy>
  <cp:revision>951</cp:revision>
  <dcterms:created xsi:type="dcterms:W3CDTF">2020-01-09T10:28:07Z</dcterms:created>
  <dcterms:modified xsi:type="dcterms:W3CDTF">2024-02-24T07:47:51Z</dcterms:modified>
</cp:coreProperties>
</file>